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43644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41494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89018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04280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76105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47921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560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65153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7014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58743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87866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D237-CB2B-4CD8-BE71-22F18834BD9C}" type="datetimeFigureOut">
              <a:rPr lang="cs-CZ" smtClean="0"/>
              <a:t>15.06.2026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2C84-8158-4DE4-B8C1-95C75C04EF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4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JEŠTĚŘI</a:t>
            </a:r>
            <a:endParaRPr lang="cs-CZ" sz="9600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2049780" cy="577850"/>
          </a:xfrm>
          <a:prstGeom prst="rect">
            <a:avLst/>
          </a:prstGeom>
        </p:spPr>
      </p:pic>
      <p:pic>
        <p:nvPicPr>
          <p:cNvPr id="5" name="Obrázek 4" descr="Image result for ještěrka zelená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8" y="1412776"/>
            <a:ext cx="3415030" cy="120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mage result for ještěrka živorodá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14" y="116632"/>
            <a:ext cx="278892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Image result for chameleon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4067944" cy="325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410a-NTB\Pictures\korove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59763"/>
            <a:ext cx="3831977" cy="15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410a-NTB\Pictures\Gek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" y="2996952"/>
            <a:ext cx="4068452" cy="20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89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61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Ještěrka zelená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52028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V nebezpečí umí oddělit ocas od těla</a:t>
            </a:r>
          </a:p>
          <a:p>
            <a:pPr>
              <a:buBlip>
                <a:blip r:embed="rId2"/>
              </a:buBlip>
            </a:pPr>
            <a:r>
              <a:rPr lang="cs-CZ" dirty="0"/>
              <a:t>Loví hmyz, pavouky, hlemýždě, jiné ještěrky</a:t>
            </a:r>
          </a:p>
          <a:p>
            <a:pPr>
              <a:buBlip>
                <a:blip r:embed="rId2"/>
              </a:buBlip>
            </a:pPr>
            <a:r>
              <a:rPr lang="cs-CZ" dirty="0"/>
              <a:t>Na zimu hibernuje – spí v dutinách a štěrbinách</a:t>
            </a:r>
          </a:p>
        </p:txBody>
      </p:sp>
      <p:pic>
        <p:nvPicPr>
          <p:cNvPr id="10244" name="Picture 4" descr="Lacerta viridis (Laurenti, 1768); ještěrka zelená | BOTAN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50169"/>
            <a:ext cx="5220072" cy="39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61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Ještěrka živorodá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Jediný ještěr, který žije i za polárním kruhem, proto rodí živá mláďata</a:t>
            </a:r>
          </a:p>
        </p:txBody>
      </p:sp>
      <p:pic>
        <p:nvPicPr>
          <p:cNvPr id="11266" name="Picture 2" descr="Ještěrka živorodá (Zootoca vivipara), plaz | Treking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" y="2924944"/>
            <a:ext cx="907628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46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gama límcová ▷▷ Chov od A do Z 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841"/>
            <a:ext cx="9144000" cy="60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904"/>
            <a:ext cx="8229600" cy="957824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Agama límcová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93748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oda pro molocha | Ábíč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303"/>
            <a:ext cx="9144000" cy="59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Moloch trnitý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995"/>
            <a:ext cx="9144000" cy="5756437"/>
          </a:xfrm>
          <a:prstGeom prst="rect">
            <a:avLst/>
          </a:prstGeom>
        </p:spPr>
      </p:pic>
      <p:pic>
        <p:nvPicPr>
          <p:cNvPr id="13316" name="Picture 4" descr="Trnitý démon, Moloch ostnitý ~ chi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79"/>
            <a:ext cx="9144000" cy="68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22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Gekon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47687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cs-CZ" dirty="0" smtClean="0"/>
              <a:t>Umí běhat po jakémkoliv povrchu i hlavou dolů kvůli prstovým </a:t>
            </a:r>
            <a:r>
              <a:rPr lang="cs-CZ" dirty="0" smtClean="0"/>
              <a:t>lamelám</a:t>
            </a:r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Má srostlá víčka – neumí mrkat – oči si musí čistit jazykem </a:t>
            </a:r>
            <a:r>
              <a:rPr lang="cs-CZ" sz="1800" dirty="0" smtClean="0"/>
              <a:t>(mají největší oči ze všech ještěrů)</a:t>
            </a:r>
            <a:endParaRPr lang="cs-CZ" sz="1800" dirty="0"/>
          </a:p>
        </p:txBody>
      </p:sp>
      <p:pic>
        <p:nvPicPr>
          <p:cNvPr id="3074" name="Picture 2" descr="C:\Users\B410a-NTB\Pictures\Gek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68770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085184"/>
            <a:ext cx="2688299" cy="1512168"/>
          </a:xfrm>
          <a:prstGeom prst="rect">
            <a:avLst/>
          </a:prstGeom>
        </p:spPr>
      </p:pic>
      <p:pic>
        <p:nvPicPr>
          <p:cNvPr id="3078" name="Picture 6" descr="12 Surprising Facts About Geck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16" y="4332870"/>
            <a:ext cx="3188296" cy="25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50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 you spot the gecko camouflaged among the tree branch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" y="762915"/>
            <a:ext cx="9144913" cy="609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742" y="13759"/>
            <a:ext cx="8229600" cy="74915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Najdi Gekona</a:t>
            </a:r>
            <a:endParaRPr lang="cs-CZ" dirty="0"/>
          </a:p>
        </p:txBody>
      </p:sp>
      <p:pic>
        <p:nvPicPr>
          <p:cNvPr id="4100" name="Picture 4" descr="HD wallpaper: gecko, tree, plant, tree trunk, nature, textured, low angle  view | Wallpaper Fl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" y="7695"/>
            <a:ext cx="9126155" cy="68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68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Korovec mexický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2050" name="Picture 2" descr="C:\Users\B410a-NTB\Pictures\korove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2519"/>
            <a:ext cx="77247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ila monster isolated stock fotografie, royalty free Gila monster isolated  obrázky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3"/>
            <a:ext cx="5636245" cy="377628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322355"/>
            <a:ext cx="8229600" cy="125273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cs-CZ" dirty="0" smtClean="0"/>
              <a:t>Jedové kousnutí</a:t>
            </a:r>
          </a:p>
          <a:p>
            <a:pPr>
              <a:buBlip>
                <a:blip r:embed="rId4"/>
              </a:buBlip>
            </a:pPr>
            <a:r>
              <a:rPr lang="cs-CZ" dirty="0" smtClean="0"/>
              <a:t>„korálková“ kůže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857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904"/>
            <a:ext cx="8229600" cy="957824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Chameleon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5122" name="Picture 2" descr="Chameleon pardálí - Atlas terarijních zv... | iFaun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967"/>
            <a:ext cx="9144000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8" y="3340149"/>
            <a:ext cx="8229600" cy="3517851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Srostlá víčka s malým průzorem, umí je otáčet nezávisle na sobě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 3 prsty srostlé (klešťovitý úchop)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Ovíjivý ocas – používá jako 5 končetinu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 dlouhý jako tělo – extrémně rychlý</a:t>
            </a:r>
          </a:p>
          <a:p>
            <a:pPr>
              <a:buBlip>
                <a:blip r:embed="rId3"/>
              </a:buBlip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Umí měnit barvu těla podle nálady</a:t>
            </a:r>
          </a:p>
        </p:txBody>
      </p:sp>
    </p:spTree>
    <p:extLst>
      <p:ext uri="{BB962C8B-B14F-4D97-AF65-F5344CB8AC3E}">
        <p14:creationId xmlns:p14="http://schemas.microsoft.com/office/powerpoint/2010/main" val="376144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Leguán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dirty="0"/>
              <a:t>Typické kožní výrůstky na hřbetu</a:t>
            </a:r>
          </a:p>
          <a:p>
            <a:pPr>
              <a:buBlip>
                <a:blip r:embed="rId2"/>
              </a:buBlip>
            </a:pPr>
            <a:r>
              <a:rPr lang="cs-CZ" dirty="0"/>
              <a:t>Na rozdíl od ostatních ještěrů - býložravci</a:t>
            </a:r>
          </a:p>
        </p:txBody>
      </p:sp>
      <p:pic>
        <p:nvPicPr>
          <p:cNvPr id="6146" name="Picture 2" descr="Leguán zelený - Atlas terarijních zvířat | iFaun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3208"/>
            <a:ext cx="8022664" cy="46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1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922392"/>
          </a:xfrm>
        </p:spPr>
        <p:txBody>
          <a:bodyPr/>
          <a:lstStyle/>
          <a:p>
            <a:r>
              <a:rPr lang="cs-CZ" dirty="0" smtClean="0"/>
              <a:t>Leguán mořský</a:t>
            </a:r>
            <a:endParaRPr lang="cs-CZ" dirty="0"/>
          </a:p>
        </p:txBody>
      </p:sp>
      <p:pic>
        <p:nvPicPr>
          <p:cNvPr id="7170" name="Picture 2" descr="Obrázek - Amblyrhynchus cristatus (leguán mořský) | BioLi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8" y="748915"/>
            <a:ext cx="9165078" cy="61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9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Varan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pic>
        <p:nvPicPr>
          <p:cNvPr id="8194" name="Picture 2" descr="Komodští varani maji superschopnosti | Ábíč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0068"/>
            <a:ext cx="7861712" cy="52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usnout, otrávit a sledovat. Taková je strategie lovu největšího ještěra  na světě | Reflex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5143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748680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cs-CZ" dirty="0"/>
              <a:t>Největší </a:t>
            </a:r>
            <a:r>
              <a:rPr lang="cs-CZ" dirty="0" smtClean="0"/>
              <a:t>ještěr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009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655" y="7937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Slepýš</a:t>
            </a:r>
            <a:endParaRPr lang="cs-CZ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  <p:sp>
        <p:nvSpPr>
          <p:cNvPr id="4" name="AutoShape 2" descr="Broukoviště Březoviště Březová - Slepýš křehký (Anguis fragili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Slepýš křehký (Anguis fragil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7401"/>
            <a:ext cx="3419872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23" y="1126907"/>
            <a:ext cx="5813129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cs-CZ" dirty="0" smtClean="0"/>
              <a:t>Nemá končetiny – plazí se, ale…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Má oční víčka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Umí oddělit ocas</a:t>
            </a:r>
          </a:p>
          <a:p>
            <a:pPr>
              <a:buBlip>
                <a:blip r:embed="rId3"/>
              </a:buBlip>
            </a:pPr>
            <a:r>
              <a:rPr lang="cs-CZ" dirty="0" smtClean="0"/>
              <a:t>Loví hmyz, hlemýždě, žížaly</a:t>
            </a:r>
            <a:endParaRPr lang="cs-CZ" dirty="0"/>
          </a:p>
        </p:txBody>
      </p:sp>
      <p:pic>
        <p:nvPicPr>
          <p:cNvPr id="9222" name="Picture 6" descr="Slepýš křehký - lexikon zvíř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2" y="3644385"/>
            <a:ext cx="5744680" cy="32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83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171</Words>
  <Application>Microsoft Office PowerPoint</Application>
  <PresentationFormat>Předvádění na obrazovce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JEŠTĚŘI</vt:lpstr>
      <vt:lpstr>Gekon</vt:lpstr>
      <vt:lpstr>Najdi Gekona</vt:lpstr>
      <vt:lpstr>Korovec mexický</vt:lpstr>
      <vt:lpstr>Chameleon</vt:lpstr>
      <vt:lpstr>Leguán</vt:lpstr>
      <vt:lpstr>Leguán mořský</vt:lpstr>
      <vt:lpstr>Varan</vt:lpstr>
      <vt:lpstr>Slepýš</vt:lpstr>
      <vt:lpstr>Ještěrka zelená</vt:lpstr>
      <vt:lpstr>Ještěrka živorodá</vt:lpstr>
      <vt:lpstr>Agama límcová</vt:lpstr>
      <vt:lpstr>Moloch trnitý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13</cp:revision>
  <dcterms:created xsi:type="dcterms:W3CDTF">2023-03-02T19:27:22Z</dcterms:created>
  <dcterms:modified xsi:type="dcterms:W3CDTF">2026-06-15T19:30:59Z</dcterms:modified>
</cp:coreProperties>
</file>