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60" r:id="rId5"/>
    <p:sldId id="258" r:id="rId6"/>
    <p:sldId id="282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1" r:id="rId26"/>
    <p:sldId id="277" r:id="rId27"/>
    <p:sldId id="279" r:id="rId28"/>
    <p:sldId id="278" r:id="rId29"/>
    <p:sldId id="257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A425-9DED-4664-A390-BCB024B23A9E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A497-BC09-4D32-8907-8D7F98814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32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A425-9DED-4664-A390-BCB024B23A9E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A497-BC09-4D32-8907-8D7F98814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78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A425-9DED-4664-A390-BCB024B23A9E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A497-BC09-4D32-8907-8D7F98814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34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A425-9DED-4664-A390-BCB024B23A9E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A497-BC09-4D32-8907-8D7F98814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52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A425-9DED-4664-A390-BCB024B23A9E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A497-BC09-4D32-8907-8D7F98814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97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A425-9DED-4664-A390-BCB024B23A9E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A497-BC09-4D32-8907-8D7F98814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36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A425-9DED-4664-A390-BCB024B23A9E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A497-BC09-4D32-8907-8D7F98814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31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A425-9DED-4664-A390-BCB024B23A9E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A497-BC09-4D32-8907-8D7F98814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07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A425-9DED-4664-A390-BCB024B23A9E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A497-BC09-4D32-8907-8D7F98814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51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A425-9DED-4664-A390-BCB024B23A9E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A497-BC09-4D32-8907-8D7F98814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01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A425-9DED-4664-A390-BCB024B23A9E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A497-BC09-4D32-8907-8D7F98814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72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2A425-9DED-4664-A390-BCB024B23A9E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A497-BC09-4D32-8907-8D7F98814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2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ropa2.cz/clanky/zivot/nejvetsi-psi-hrdina-krasny-dobrman-musel-zemrit-aby-zachranil-celou-svoji-rodinu-1110958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esk.cz/clanek/zpravy-svet/605021/kamaraduv-rotvajler-se-zakousl-do-holcicky-15-mes-diteti-nebylo-pomoci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lectropiknik.cz/viral/tohle-je-nejdrazsi-pes-na-svete-podivejte-se-jak-vypada-tibetsky-mastif/2019/03/" TargetMode="Externa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piknik.cz/viral/muz-vyhodil-z-restaurace-slepeho-chlapce-s-vodicim-psem-lide-se-bouri/2019/10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www.euro.cz/light/10-nejdrazsich-psich-plemen-1447561/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qizy.cz/quizzes/plemena-psu/7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9" y="404664"/>
            <a:ext cx="8880921" cy="621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2132856"/>
            <a:ext cx="5400600" cy="129857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cs-CZ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 </a:t>
            </a:r>
            <a:r>
              <a:rPr lang="cs-CZ" sz="7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sz="72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sz="7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cs-CZ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sz="7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</a:t>
            </a:r>
            <a:endParaRPr lang="cs-CZ" sz="7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238577" cy="792088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cs-CZ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Canis</a:t>
            </a:r>
            <a:r>
              <a:rPr lang="cs-CZ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lupus </a:t>
            </a:r>
            <a:r>
              <a:rPr lang="cs-CZ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familiaris</a:t>
            </a:r>
            <a:endParaRPr lang="cs-CZ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45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Čivava (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Chihuahua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6146" name="Picture 2" descr=" Äiv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269"/>
            <a:ext cx="9151992" cy="477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ek obrÃ¡zku pro Äivav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6" t="11296" r="11126" b="11204"/>
          <a:stretch/>
        </p:blipFill>
        <p:spPr bwMode="auto">
          <a:xfrm>
            <a:off x="-7993" y="4240484"/>
            <a:ext cx="3499873" cy="261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2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spokojenypes.cz/ImgP.ashx?co=/ImgGalery/Img1/Atlas/170428112438-64368076-xxl-jpg.jpg&amp;fd=a5&amp;p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1959"/>
            <a:ext cx="9144000" cy="61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616"/>
            <a:ext cx="8229600" cy="850106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Pekingský palácový</a:t>
            </a:r>
          </a:p>
        </p:txBody>
      </p:sp>
    </p:spTree>
    <p:extLst>
      <p:ext uri="{BB962C8B-B14F-4D97-AF65-F5344CB8AC3E}">
        <p14:creationId xmlns:p14="http://schemas.microsoft.com/office/powerpoint/2010/main" val="96627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Anglický Chrt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7504" y="476672"/>
            <a:ext cx="3250704" cy="820688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Afgánský chrt</a:t>
            </a:r>
          </a:p>
        </p:txBody>
      </p:sp>
      <p:pic>
        <p:nvPicPr>
          <p:cNvPr id="8194" name="Picture 2" descr="https://www.zoohit.cz/magazin/wp-content/uploads/2019/05/Afg%C3%A1nsk%C3%BD-ch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13404"/>
          <a:stretch/>
        </p:blipFill>
        <p:spPr bwMode="auto">
          <a:xfrm>
            <a:off x="5343108" y="1772816"/>
            <a:ext cx="3800892" cy="345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Ã½sledek obrÃ¡zku pro ch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40" y="3084514"/>
            <a:ext cx="5682960" cy="37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14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Ã½sledek obrÃ¡zku pro do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853"/>
            <a:ext cx="9157720" cy="610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060" y="4616"/>
            <a:ext cx="8229600" cy="922114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Německá doga</a:t>
            </a:r>
          </a:p>
        </p:txBody>
      </p:sp>
    </p:spTree>
    <p:extLst>
      <p:ext uri="{BB962C8B-B14F-4D97-AF65-F5344CB8AC3E}">
        <p14:creationId xmlns:p14="http://schemas.microsoft.com/office/powerpoint/2010/main" val="17062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Ã½sledek obrÃ¡zku pro dob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098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Dobrman</a:t>
            </a:r>
          </a:p>
        </p:txBody>
      </p:sp>
      <p:sp>
        <p:nvSpPr>
          <p:cNvPr id="4" name="Stužka zahnutá nahoru 3">
            <a:hlinkClick r:id="rId3"/>
          </p:cNvPr>
          <p:cNvSpPr/>
          <p:nvPr/>
        </p:nvSpPr>
        <p:spPr>
          <a:xfrm>
            <a:off x="179512" y="4725144"/>
            <a:ext cx="2664296" cy="1152128"/>
          </a:xfrm>
          <a:prstGeom prst="ellipse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Největší psí hrdina</a:t>
            </a:r>
            <a:endParaRPr lang="cs-CZ" dirty="0"/>
          </a:p>
        </p:txBody>
      </p:sp>
      <p:pic>
        <p:nvPicPr>
          <p:cNvPr id="10244" name="Picture 4" descr="VÃ½sledek obrÃ¡zku pro dobr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80538"/>
            <a:ext cx="5220072" cy="38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3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Ã½sledek obrÃ¡zku pro rotvaj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800"/>
            <a:ext cx="9144000" cy="605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3760"/>
            <a:ext cx="8229600" cy="922114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Rotvajler</a:t>
            </a:r>
          </a:p>
        </p:txBody>
      </p:sp>
      <p:pic>
        <p:nvPicPr>
          <p:cNvPr id="11268" name="Picture 4" descr="https://img.blesk.cz/img/1/normal690/857536_rotvajler-v14.jpg?v=1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12947"/>
            <a:ext cx="9144000" cy="483704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softRound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47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Ã½sledek obrÃ¡zku pro box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639915"/>
            <a:ext cx="9110856" cy="620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772" y="13760"/>
            <a:ext cx="8229600" cy="778098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Boxer</a:t>
            </a:r>
          </a:p>
        </p:txBody>
      </p:sp>
    </p:spTree>
    <p:extLst>
      <p:ext uri="{BB962C8B-B14F-4D97-AF65-F5344CB8AC3E}">
        <p14:creationId xmlns:p14="http://schemas.microsoft.com/office/powerpoint/2010/main" val="37012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Ã½sledek obrÃ¡zku pro dalmatÃ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51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904"/>
            <a:ext cx="8229600" cy="850106"/>
          </a:xfrm>
        </p:spPr>
        <p:txBody>
          <a:bodyPr>
            <a:normAutofit/>
          </a:bodyPr>
          <a:lstStyle/>
          <a:p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Dalmatín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069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 descr="VÃ½sledek obrÃ¡zku pro bob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" y="389404"/>
            <a:ext cx="9144001" cy="64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784" y="40085"/>
            <a:ext cx="822960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Bobtail</a:t>
            </a:r>
          </a:p>
        </p:txBody>
      </p:sp>
      <p:sp>
        <p:nvSpPr>
          <p:cNvPr id="6" name="AutoShape 6" descr="VÃ½sledek obrÃ¡zku pro bobtai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Z pÅ¯vodnÄ pasteveckÃ©ho psa se stal pÅÃ­jemnÃ½ parÅ¥Ã¡k a mazlÃ­Äek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Z pÅ¯vodnÄ pasteveckÃ©ho psa se stal pÅÃ­jemnÃ½ parÅ¥Ã¡k a mazlÃ­Äek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56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Ã½sledek obrÃ¡zku pro kol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5781"/>
            <a:ext cx="8964488" cy="689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VÃ½sledek obrÃ¡zku pro kol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647"/>
            <a:ext cx="9144000" cy="61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Kolie</a:t>
            </a:r>
          </a:p>
        </p:txBody>
      </p:sp>
      <p:pic>
        <p:nvPicPr>
          <p:cNvPr id="15366" name="Picture 6" descr="VÃ½sledek obrÃ¡zku pro kol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635"/>
            <a:ext cx="7524328" cy="5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3059832" cy="892696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cs-CZ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BorderKolie</a:t>
            </a:r>
            <a:endParaRPr lang="cs-CZ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806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cs-CZ" b="1" dirty="0" smtClean="0"/>
              <a:t>Smysly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832648"/>
          </a:xfrm>
        </p:spPr>
        <p:txBody>
          <a:bodyPr>
            <a:noAutofit/>
          </a:bodyPr>
          <a:lstStyle/>
          <a:p>
            <a:r>
              <a:rPr lang="cs-CZ" sz="2500" dirty="0" smtClean="0"/>
              <a:t>Člověk má v nosu asi 5 mil. Čichových buněk – německý ovčák jich má 250 milionů </a:t>
            </a:r>
            <a:r>
              <a:rPr lang="cs-CZ" sz="1800" dirty="0"/>
              <a:t>(50krát víc)</a:t>
            </a:r>
          </a:p>
          <a:p>
            <a:r>
              <a:rPr lang="cs-CZ" sz="2500" dirty="0" smtClean="0"/>
              <a:t>Ve Švýcarsku zahrabali 2 lidi do sněhu do hloubky 8 metrů – pomocí magnetické sondy je našli za 23 minut, nasazení psi je našli po 7 minutách</a:t>
            </a:r>
          </a:p>
          <a:p>
            <a:r>
              <a:rPr lang="cs-CZ" sz="2500" dirty="0" smtClean="0"/>
              <a:t>Člověk slyší bzukot hmyzu nejdál na 6 metrů, pes na 24 metrů</a:t>
            </a:r>
          </a:p>
          <a:p>
            <a:r>
              <a:rPr lang="cs-CZ" sz="2500" dirty="0" smtClean="0"/>
              <a:t>Pes snadno rozezná mezi 30 rozmanitými zdroji zvuku ten jediný, na který byl vycvičen </a:t>
            </a:r>
            <a:r>
              <a:rPr lang="cs-CZ" sz="1800" dirty="0" smtClean="0"/>
              <a:t>(výrazně chybovat </a:t>
            </a:r>
            <a:r>
              <a:rPr lang="cs-CZ" sz="1800" dirty="0"/>
              <a:t>začíná až při 60 různých tónech</a:t>
            </a:r>
            <a:r>
              <a:rPr lang="cs-CZ" sz="2500" dirty="0" smtClean="0"/>
              <a:t>)</a:t>
            </a:r>
          </a:p>
          <a:p>
            <a:r>
              <a:rPr lang="cs-CZ" sz="2500" dirty="0" smtClean="0"/>
              <a:t>Pes je dalekozraký – na blízko musí naklánět hlavu, ale ve skupině stejně oblečených lidí pozná svého pána na 150 metrů</a:t>
            </a:r>
          </a:p>
          <a:p>
            <a:r>
              <a:rPr lang="cs-CZ" sz="2500" dirty="0" smtClean="0"/>
              <a:t>Nevidí všechny barvy, ale má větší zorné pole </a:t>
            </a:r>
            <a:r>
              <a:rPr lang="cs-CZ" sz="1800" dirty="0"/>
              <a:t>(vidí i kousek dozadu)</a:t>
            </a:r>
          </a:p>
          <a:p>
            <a:r>
              <a:rPr lang="cs-CZ" sz="2500" dirty="0" smtClean="0"/>
              <a:t>ale o to lépe vidí ve tmě – na jeho sítnici je vrstva tkáně, která odráží světlo </a:t>
            </a:r>
            <a:r>
              <a:rPr lang="cs-CZ" sz="1800" dirty="0" smtClean="0"/>
              <a:t>(jako zrcadlo) </a:t>
            </a:r>
            <a:r>
              <a:rPr lang="cs-CZ" sz="2500" dirty="0" smtClean="0"/>
              <a:t>a zdvojnásobuje množství dopadajícího světla </a:t>
            </a:r>
            <a:r>
              <a:rPr lang="cs-CZ" sz="1800" dirty="0"/>
              <a:t>(proto psům „svítí“ oči)</a:t>
            </a:r>
          </a:p>
          <a:p>
            <a:endParaRPr lang="cs-CZ" sz="2600" dirty="0"/>
          </a:p>
        </p:txBody>
      </p:sp>
      <p:pic>
        <p:nvPicPr>
          <p:cNvPr id="27650" name="Picture 2" descr="VÃ½sledek obrÃ¡zku pro slepeckÃ½ 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584" y="694099"/>
            <a:ext cx="5159416" cy="613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Ã½sledek obrÃ¡zku pro barevnÃ© vidÄnÃ­ u psÅ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59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Ã½sledek obrÃ¡zku pro teriÃ©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1"/>
            <a:ext cx="6228184" cy="325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VÃ½sledek obrÃ¡zku pro teriÃ©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57" y="29744"/>
            <a:ext cx="3719167" cy="496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2736304" cy="1143000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Teriéři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5698976" cy="532859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cs-CZ" dirty="0" smtClean="0"/>
              <a:t>Irský teriér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Americký </a:t>
            </a:r>
            <a:r>
              <a:rPr lang="cs-CZ" dirty="0" err="1" smtClean="0"/>
              <a:t>stafordský</a:t>
            </a:r>
            <a:r>
              <a:rPr lang="cs-CZ" dirty="0" smtClean="0"/>
              <a:t> teriér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Bostonský teriér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Jack </a:t>
            </a:r>
            <a:r>
              <a:rPr lang="cs-CZ" dirty="0" err="1" smtClean="0"/>
              <a:t>Russel</a:t>
            </a:r>
            <a:r>
              <a:rPr lang="cs-CZ" dirty="0" smtClean="0"/>
              <a:t> teriér</a:t>
            </a:r>
          </a:p>
          <a:p>
            <a:pPr>
              <a:lnSpc>
                <a:spcPct val="200000"/>
              </a:lnSpc>
            </a:pPr>
            <a:r>
              <a:rPr lang="cs-CZ" dirty="0" err="1" smtClean="0"/>
              <a:t>Yorkshir</a:t>
            </a:r>
            <a:r>
              <a:rPr lang="cs-CZ" dirty="0" smtClean="0"/>
              <a:t> teriér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Foxteriér drsnosrstý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6390" name="Picture 6" descr="SouvisejÃ­cÃ­ obrÃ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53760"/>
            <a:ext cx="3816424" cy="309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VÃ½sledek obrÃ¡zku pro teriÃ©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53759"/>
            <a:ext cx="2592288" cy="403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VÃ½sledek obrÃ¡zku pro teriÃ©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48" y="3125278"/>
            <a:ext cx="5322952" cy="37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VÃ½sledek obrÃ¡zku pro foxteriÃ©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6" r="16379"/>
          <a:stretch/>
        </p:blipFill>
        <p:spPr bwMode="auto">
          <a:xfrm>
            <a:off x="3821048" y="400989"/>
            <a:ext cx="5322952" cy="647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7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Ã½sledek obrÃ¡zku pro KnÃ­raÄ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543"/>
            <a:ext cx="9144000" cy="61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106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Knírač</a:t>
            </a:r>
          </a:p>
        </p:txBody>
      </p:sp>
    </p:spTree>
    <p:extLst>
      <p:ext uri="{BB962C8B-B14F-4D97-AF65-F5344CB8AC3E}">
        <p14:creationId xmlns:p14="http://schemas.microsoft.com/office/powerpoint/2010/main" val="34442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ek obrÃ¡zku pro JezevÄÃ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930"/>
            <a:ext cx="9145160" cy="59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780" y="116632"/>
            <a:ext cx="8229600" cy="850106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Jezevčík</a:t>
            </a:r>
          </a:p>
        </p:txBody>
      </p:sp>
    </p:spTree>
    <p:extLst>
      <p:ext uri="{BB962C8B-B14F-4D97-AF65-F5344CB8AC3E}">
        <p14:creationId xmlns:p14="http://schemas.microsoft.com/office/powerpoint/2010/main" val="275567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Ã½sledek obrÃ¡zku pro bull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481"/>
            <a:ext cx="9144000" cy="609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Bulldog</a:t>
            </a:r>
          </a:p>
        </p:txBody>
      </p:sp>
    </p:spTree>
    <p:extLst>
      <p:ext uri="{BB962C8B-B14F-4D97-AF65-F5344CB8AC3E}">
        <p14:creationId xmlns:p14="http://schemas.microsoft.com/office/powerpoint/2010/main" val="323395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Ã½sledek obrÃ¡zku pro pu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" y="764704"/>
            <a:ext cx="9135562" cy="608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" y="788775"/>
            <a:ext cx="9082248" cy="605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837" y="44624"/>
            <a:ext cx="8229600" cy="936104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Pudl</a:t>
            </a:r>
          </a:p>
        </p:txBody>
      </p:sp>
    </p:spTree>
    <p:extLst>
      <p:ext uri="{BB962C8B-B14F-4D97-AF65-F5344CB8AC3E}">
        <p14:creationId xmlns:p14="http://schemas.microsoft.com/office/powerpoint/2010/main" val="85626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Bernardýn</a:t>
            </a:r>
          </a:p>
        </p:txBody>
      </p:sp>
      <p:pic>
        <p:nvPicPr>
          <p:cNvPr id="24578" name="Picture 2" descr="VÃ½sledek obrÃ¡zku pro bernardÃ½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2" y="1694255"/>
            <a:ext cx="9153152" cy="51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2" y="1300910"/>
            <a:ext cx="8253560" cy="5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23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Beagle vs.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Basset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4" descr="VÃ½sledek obrÃ¡zku pro beagle h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4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0707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Tibetský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Mastiff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VÃ½sledek obrÃ¡zku pro tibetan mas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345"/>
            <a:ext cx="9144000" cy="56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VÃ½sledek obrÃ¡zku pro tibetan mastif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4" b="12267"/>
          <a:stretch/>
        </p:blipFill>
        <p:spPr bwMode="auto">
          <a:xfrm>
            <a:off x="-15190" y="1700808"/>
            <a:ext cx="9194582" cy="518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VÃ½sledek obrÃ¡zku pro tibetan mas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8287"/>
            <a:ext cx="9144000" cy="47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vislý svitek 3">
            <a:hlinkClick r:id="rId5"/>
          </p:cNvPr>
          <p:cNvSpPr/>
          <p:nvPr/>
        </p:nvSpPr>
        <p:spPr>
          <a:xfrm>
            <a:off x="251520" y="1340768"/>
            <a:ext cx="1872208" cy="1296144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Článek:</a:t>
            </a:r>
          </a:p>
          <a:p>
            <a:pPr algn="ctr"/>
            <a:r>
              <a:rPr lang="cs-CZ" dirty="0" smtClean="0"/>
              <a:t>Nejdražší </a:t>
            </a:r>
            <a:r>
              <a:rPr lang="cs-CZ" dirty="0"/>
              <a:t>pes na světě</a:t>
            </a:r>
            <a:r>
              <a:rPr lang="cs-CZ" dirty="0" smtClean="0"/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503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cs-CZ" dirty="0"/>
              <a:t>Muž vyhodil z restaurace slepého chlapce s vodícím psem: Lidé se bouří</a:t>
            </a:r>
            <a:r>
              <a:rPr lang="cs-CZ" dirty="0" smtClean="0"/>
              <a:t>!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21506" name="Picture 2" descr="http://electropiknik.cz/wp-content/uploads/2019/10/slepecky_pes-640x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" y="1709881"/>
            <a:ext cx="9126856" cy="51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kosené hrany 3">
            <a:hlinkClick r:id="rId3"/>
          </p:cNvPr>
          <p:cNvSpPr/>
          <p:nvPr/>
        </p:nvSpPr>
        <p:spPr>
          <a:xfrm>
            <a:off x="6372200" y="1916832"/>
            <a:ext cx="2448272" cy="720080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Celý článek</a:t>
            </a:r>
            <a:endParaRPr lang="cs-CZ" dirty="0"/>
          </a:p>
        </p:txBody>
      </p:sp>
      <p:sp>
        <p:nvSpPr>
          <p:cNvPr id="6" name="Šipka doleva 5"/>
          <p:cNvSpPr/>
          <p:nvPr/>
        </p:nvSpPr>
        <p:spPr>
          <a:xfrm>
            <a:off x="5580112" y="4005064"/>
            <a:ext cx="2880320" cy="1224136"/>
          </a:xfrm>
          <a:prstGeom prst="left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Labradorský retrívr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5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NEJDRAŽŠÍCH PSÍCH PLEMEN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425741"/>
            <a:ext cx="8229600" cy="1252736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https://www.euro.cz/light/10-nejdrazsich-psich-plemen-1447561/10</a:t>
            </a:r>
            <a:endParaRPr lang="cs-CZ" dirty="0"/>
          </a:p>
        </p:txBody>
      </p:sp>
      <p:sp>
        <p:nvSpPr>
          <p:cNvPr id="4" name="AutoShape 4" descr="VÃ½sledek obrÃ¡zku pro slepeckÃ½ 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VÃ½sledek obrÃ¡zku pro slepeckÃ½ p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VÃ½sledek obrÃ¡zku pro slepeckÃ½ p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636" name="Picture 12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63" y="2703597"/>
            <a:ext cx="7380312" cy="415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47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Ã½sledek obrÃ¡zku pro psÃ­ plemena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3809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2492896"/>
            <a:ext cx="2736304" cy="1656184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Plemena (Rasy)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46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465" y="836712"/>
            <a:ext cx="8229600" cy="720080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https://www.qizy.cz/quizzes/plemena-psu/77</a:t>
            </a:r>
            <a:endParaRPr lang="cs-CZ" dirty="0"/>
          </a:p>
        </p:txBody>
      </p:sp>
      <p:pic>
        <p:nvPicPr>
          <p:cNvPr id="2050" name="Picture 2" descr="https://www.qizy.cz/media/kviz/plemena-psu/psi-plemena-kvi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6653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3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Shiba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 Å iba-I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34" y="2069901"/>
            <a:ext cx="9169933" cy="47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1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Ã½sledek obrÃ¡zku pro Äau Ä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Čau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6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Německý ovčák</a:t>
            </a:r>
          </a:p>
        </p:txBody>
      </p:sp>
      <p:pic>
        <p:nvPicPr>
          <p:cNvPr id="3074" name="Picture 2" descr=" NÄmeckÃ½ ovÄÃ¡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0961"/>
            <a:ext cx="9144000" cy="477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14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cdn.vox-cdn.com/thumbor/2fvyfiz2R0cbw5sn5_jyPWtEGP4=/0x0:879x586/1200x800/filters:focal(0x0:879x586)/cdn.vox-cdn.com/uploads/chorus_image/image/46006070/siberian-husky-frozen-lake-dog-photos-fox-grom-10.0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148064" y="1124744"/>
            <a:ext cx="3818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Sibiřský Husky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216" y="190500"/>
            <a:ext cx="4402832" cy="1143000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Aljašský Malamut</a:t>
            </a:r>
          </a:p>
        </p:txBody>
      </p:sp>
      <p:pic>
        <p:nvPicPr>
          <p:cNvPr id="4104" name="Picture 8" descr="Alaskan Malamute sitting facing forw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7" r="23033"/>
          <a:stretch/>
        </p:blipFill>
        <p:spPr bwMode="auto">
          <a:xfrm>
            <a:off x="29428" y="1281457"/>
            <a:ext cx="3894500" cy="55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49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ek obrÃ¡zku pro bernskÃ½ salaÅ¡nickÃ½ 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71"/>
            <a:ext cx="9125239" cy="68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Bernský salašnický</a:t>
            </a:r>
          </a:p>
        </p:txBody>
      </p:sp>
      <p:pic>
        <p:nvPicPr>
          <p:cNvPr id="5124" name="Picture 4" descr="VÃ½sledek obrÃ¡zku pro bernskÃ½ salaÅ¡nickÃ½ 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1131"/>
            <a:ext cx="4499992" cy="30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ek obrÃ¡zku pro bernskÃ½ salaÅ¡nickÃ½ p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t="11175" r="11019" b="10966"/>
          <a:stretch/>
        </p:blipFill>
        <p:spPr bwMode="auto">
          <a:xfrm>
            <a:off x="4499992" y="3396974"/>
            <a:ext cx="4646279" cy="347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6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263</Words>
  <Application>Microsoft Office PowerPoint</Application>
  <PresentationFormat>Předvádění na obrazovce (4:3)</PresentationFormat>
  <Paragraphs>52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PES DOMÁCÍ</vt:lpstr>
      <vt:lpstr>Smysly</vt:lpstr>
      <vt:lpstr>Plemena (Rasy)</vt:lpstr>
      <vt:lpstr>Prezentace aplikace PowerPoint</vt:lpstr>
      <vt:lpstr>Shiba-Inu</vt:lpstr>
      <vt:lpstr>Čau Čau</vt:lpstr>
      <vt:lpstr>Německý ovčák</vt:lpstr>
      <vt:lpstr>Aljašský Malamut</vt:lpstr>
      <vt:lpstr>Bernský salašnický</vt:lpstr>
      <vt:lpstr>Čivava (Chihuahua)</vt:lpstr>
      <vt:lpstr>Pekingský palácový</vt:lpstr>
      <vt:lpstr>Anglický Chrt</vt:lpstr>
      <vt:lpstr>Německá doga</vt:lpstr>
      <vt:lpstr>Dobrman</vt:lpstr>
      <vt:lpstr>Rotvajler</vt:lpstr>
      <vt:lpstr>Boxer</vt:lpstr>
      <vt:lpstr>Dalmatín</vt:lpstr>
      <vt:lpstr>Bobtail</vt:lpstr>
      <vt:lpstr>Kolie</vt:lpstr>
      <vt:lpstr>Teriéři</vt:lpstr>
      <vt:lpstr>Knírač</vt:lpstr>
      <vt:lpstr>Jezevčík</vt:lpstr>
      <vt:lpstr>Bulldog</vt:lpstr>
      <vt:lpstr>Pudl</vt:lpstr>
      <vt:lpstr>Bernardýn</vt:lpstr>
      <vt:lpstr>Beagle vs. Basset</vt:lpstr>
      <vt:lpstr>Tibetský Mastiff</vt:lpstr>
      <vt:lpstr>Muž vyhodil z restaurace slepého chlapce s vodícím psem: Lidé se bouří! </vt:lpstr>
      <vt:lpstr>10 NEJDRAŽŠÍCH PSÍCH PLEMEN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</dc:title>
  <dc:creator>B410a-NTB</dc:creator>
  <cp:lastModifiedBy>B410a-NTB</cp:lastModifiedBy>
  <cp:revision>24</cp:revision>
  <dcterms:created xsi:type="dcterms:W3CDTF">2019-10-20T16:07:19Z</dcterms:created>
  <dcterms:modified xsi:type="dcterms:W3CDTF">2019-10-20T22:00:28Z</dcterms:modified>
</cp:coreProperties>
</file>