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83" d="100"/>
          <a:sy n="83" d="100"/>
        </p:scale>
        <p:origin x="-88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1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5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4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9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05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0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14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5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1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6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61F87-AB9D-4D54-ACE3-C4D74FF855C0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77BE2-E6A5-485F-ACFE-55CFF9961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38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oom.iprima.cz/priroda/takhle-zabiji-piran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7UjZHLGse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501590" y="1628800"/>
            <a:ext cx="3123473" cy="1470025"/>
          </a:xfrm>
        </p:spPr>
        <p:txBody>
          <a:bodyPr>
            <a:normAutofit/>
          </a:bodyPr>
          <a:lstStyle/>
          <a:p>
            <a:r>
              <a:rPr lang="cs-CZ" sz="8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RYBY</a:t>
            </a:r>
            <a:endParaRPr lang="cs-CZ" sz="8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3298" r="1951" b="16273"/>
          <a:stretch/>
        </p:blipFill>
        <p:spPr bwMode="auto">
          <a:xfrm>
            <a:off x="107504" y="116632"/>
            <a:ext cx="539408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24128" y="3320988"/>
            <a:ext cx="3024336" cy="17526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SLADKOVODNÍ</a:t>
            </a:r>
            <a:endParaRPr lang="cs-CZ" sz="3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8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379" y="32048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JESETER a VYZA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Jeseter malý – Rybářství - s námi vás rybaření chyt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8851350" cy="27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379" y="1124744"/>
            <a:ext cx="8229600" cy="4525963"/>
          </a:xfrm>
        </p:spPr>
        <p:txBody>
          <a:bodyPr/>
          <a:lstStyle/>
          <a:p>
            <a:pPr>
              <a:buFont typeface="Webdings" panose="05030102010509060703" pitchFamily="18" charset="2"/>
              <a:buChar char=""/>
            </a:pPr>
            <a:r>
              <a:rPr lang="cs-CZ" dirty="0" smtClean="0"/>
              <a:t>2. největší sladkovodní ryba</a:t>
            </a:r>
          </a:p>
          <a:p>
            <a:pPr>
              <a:buFont typeface="Webdings" panose="05030102010509060703" pitchFamily="18" charset="2"/>
              <a:buChar char=""/>
            </a:pPr>
            <a:r>
              <a:rPr lang="cs-CZ" dirty="0" smtClean="0"/>
              <a:t>8 milionů jiker –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kaviár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(chov)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t="35523" r="75722" b="27178"/>
          <a:stretch/>
        </p:blipFill>
        <p:spPr bwMode="auto">
          <a:xfrm>
            <a:off x="7430560" y="260648"/>
            <a:ext cx="1480008" cy="255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Nová rybářská hvězda? 12letý chlapec ulovil 3metrového jesetera, zdolával  ho 50 minut | InRybar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830"/>
            <a:ext cx="7430560" cy="45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ybářský super úlovek: Arapaima velká vážící 230 kilogramů | 100+1  zahraniční zajímav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303"/>
            <a:ext cx="9144000" cy="60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16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ARAPAIMA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>
              <a:buFont typeface="Webdings" panose="05030102010509060703" pitchFamily="18" charset="2"/>
              <a:buChar char=""/>
            </a:pPr>
            <a:r>
              <a:rPr lang="cs-CZ" dirty="0"/>
              <a:t>n</a:t>
            </a:r>
            <a:r>
              <a:rPr lang="cs-CZ" dirty="0" smtClean="0"/>
              <a:t>ejvětší sladkovodní ryba na světě</a:t>
            </a:r>
          </a:p>
          <a:p>
            <a:pPr>
              <a:buFont typeface="Webdings" panose="05030102010509060703" pitchFamily="18" charset="2"/>
              <a:buChar char=""/>
            </a:pPr>
            <a:r>
              <a:rPr lang="cs-CZ" dirty="0" smtClean="0"/>
              <a:t>žije v Amazonii v Jižní Americe</a:t>
            </a:r>
          </a:p>
          <a:p>
            <a:pPr>
              <a:buFont typeface="Webdings" panose="05030102010509060703" pitchFamily="18" charset="2"/>
              <a:buChar char=""/>
            </a:pPr>
            <a:r>
              <a:rPr lang="cs-CZ" dirty="0" smtClean="0"/>
              <a:t>v případě nedostatku kyslíku ve vodě polyká vzduch do plynového měchýře - funguje jako plíce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95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BAHNÍK AFRICKÝ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Zoologická rarita – dýchají plícemi – musí se chodit nadechovat k hladině!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Období sucha přežívá zavrtán do bahna</a:t>
            </a:r>
            <a:endParaRPr lang="cs-CZ" dirty="0"/>
          </a:p>
        </p:txBody>
      </p:sp>
      <p:pic>
        <p:nvPicPr>
          <p:cNvPr id="1026" name="Picture 2" descr="GALERIE: Bahníci: starší než dinosauři | FOTO 1 | Ábíčko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620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LERIE: Bahníci: starší než dinosauři | FOTO 1 | Ábíčko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" y="1207688"/>
            <a:ext cx="9144000" cy="567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raya Världens mest skräckinjagande-fakta om Piraya - s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857624"/>
            <a:ext cx="5905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Pygocentrus distribution map.sv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803"/>
            <a:ext cx="3238500" cy="51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44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PIRAŇA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3200" y="1303073"/>
            <a:ext cx="6372200" cy="2980928"/>
          </a:xfrm>
        </p:spPr>
        <p:txBody>
          <a:bodyPr/>
          <a:lstStyle/>
          <a:p>
            <a:pPr>
              <a:buFont typeface="Webdings" panose="05030102010509060703" pitchFamily="18" charset="2"/>
              <a:buChar char=""/>
            </a:pPr>
            <a:r>
              <a:rPr lang="cs-CZ" dirty="0"/>
              <a:t>p</a:t>
            </a:r>
            <a:r>
              <a:rPr lang="cs-CZ" dirty="0" smtClean="0"/>
              <a:t>ředsunutá spodní čelist s ostrými zuby</a:t>
            </a:r>
          </a:p>
          <a:p>
            <a:pPr>
              <a:buFont typeface="Webdings" panose="05030102010509060703" pitchFamily="18" charset="2"/>
              <a:buChar char=""/>
            </a:pPr>
            <a:r>
              <a:rPr lang="cs-CZ" dirty="0"/>
              <a:t>j</a:t>
            </a:r>
            <a:r>
              <a:rPr lang="cs-CZ" dirty="0" smtClean="0"/>
              <a:t>ako jediná dravá ryba loví v hejnech</a:t>
            </a:r>
          </a:p>
          <a:p>
            <a:pPr>
              <a:buFont typeface="Webdings" panose="05030102010509060703" pitchFamily="18" charset="2"/>
              <a:buChar char=""/>
            </a:pPr>
            <a:r>
              <a:rPr lang="cs-CZ" dirty="0"/>
              <a:t>ž</a:t>
            </a:r>
            <a:r>
              <a:rPr lang="cs-CZ" dirty="0" smtClean="0"/>
              <a:t>ije v Amazonii (J. Amerika)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lačítko akce: Video 3">
            <a:hlinkClick r:id="rId4" highlightClick="1"/>
          </p:cNvPr>
          <p:cNvSpPr/>
          <p:nvPr/>
        </p:nvSpPr>
        <p:spPr>
          <a:xfrm>
            <a:off x="755576" y="548680"/>
            <a:ext cx="1584176" cy="792088"/>
          </a:xfrm>
          <a:prstGeom prst="actionButtonMov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Piraně ohlodají rybu až na kost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638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hocking' electric eel pack-hunting behaviour discovered in the Amazon |  CBC 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569"/>
            <a:ext cx="9144000" cy="514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PAÚHOŘ ELEKTRICKÝ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rmAutofit/>
          </a:bodyPr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Malé oči (nepoužívá), žije v bahnitých říčkách Amazonie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Všechny orgány má hned za hlavou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Zbytek těla je 5-6000 článků uspořádaných jako baterie (2 malé – jedna pro orientaci a druhá „odpaluje“ tu velkou baterii)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V, 2 Ampéry (dokáže zabíjet na vzdálenost 2 metry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ebdings" panose="05030102010509060703" pitchFamily="18" charset="2"/>
              <a:buChar char="ô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Každých 10-15 minut se musí nadechovat</a:t>
            </a:r>
            <a:endParaRPr lang="cs-CZ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lačítko akce: Video 3">
            <a:hlinkClick r:id="rId3" highlightClick="1"/>
          </p:cNvPr>
          <p:cNvSpPr/>
          <p:nvPr/>
        </p:nvSpPr>
        <p:spPr>
          <a:xfrm>
            <a:off x="323528" y="692696"/>
            <a:ext cx="1512168" cy="864096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Elentric</a:t>
            </a:r>
            <a:r>
              <a:rPr lang="cs-CZ" dirty="0" smtClean="0"/>
              <a:t> </a:t>
            </a:r>
            <a:r>
              <a:rPr lang="cs-CZ" dirty="0" err="1" smtClean="0"/>
              <a:t>Eel</a:t>
            </a:r>
            <a:r>
              <a:rPr lang="cs-CZ" dirty="0" smtClean="0"/>
              <a:t> –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Geographic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5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SKALÁR a TETRA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5976" y="1304042"/>
            <a:ext cx="4330824" cy="4706705"/>
          </a:xfrm>
        </p:spPr>
        <p:txBody>
          <a:bodyPr/>
          <a:lstStyle/>
          <a:p>
            <a:pPr>
              <a:buFont typeface="Webdings" panose="05030102010509060703" pitchFamily="18" charset="2"/>
              <a:buChar char="ô"/>
            </a:pPr>
            <a:r>
              <a:rPr lang="cs-CZ" dirty="0" smtClean="0"/>
              <a:t>výrazně barevné tropické ryby chované v domácích akváriích</a:t>
            </a:r>
            <a:endParaRPr lang="cs-CZ" dirty="0"/>
          </a:p>
        </p:txBody>
      </p:sp>
      <p:pic>
        <p:nvPicPr>
          <p:cNvPr id="2050" name="Picture 2" descr="Tetra Ozdobná | Akvaristika Osmančí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17156" r="120" b="16793"/>
          <a:stretch/>
        </p:blipFill>
        <p:spPr bwMode="auto">
          <a:xfrm>
            <a:off x="4427984" y="3140968"/>
            <a:ext cx="4471416" cy="309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kaláry – akvárium, krmení. Jaké ryby ke skalárům? | Fera24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4042"/>
            <a:ext cx="4427984" cy="55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172</Words>
  <Application>Microsoft Office PowerPoint</Application>
  <PresentationFormat>Předvádění na obrazovce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RYBY</vt:lpstr>
      <vt:lpstr>JESETER a VYZA</vt:lpstr>
      <vt:lpstr>ARAPAIMA</vt:lpstr>
      <vt:lpstr>BAHNÍK AFRICKÝ</vt:lpstr>
      <vt:lpstr>PIRAŇA</vt:lpstr>
      <vt:lpstr>PAÚHOŘ ELEKTRICKÝ</vt:lpstr>
      <vt:lpstr>SKALÁR a TETRA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Michal Tóth</dc:creator>
  <cp:lastModifiedBy>Mgr. Michal Tóth</cp:lastModifiedBy>
  <cp:revision>16</cp:revision>
  <dcterms:created xsi:type="dcterms:W3CDTF">2022-10-18T18:31:39Z</dcterms:created>
  <dcterms:modified xsi:type="dcterms:W3CDTF">2022-10-20T18:36:40Z</dcterms:modified>
</cp:coreProperties>
</file>