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93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06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6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5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29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60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65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0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473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31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37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91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2EFAB-50BF-45F6-A299-403C2F6B7484}" type="datetimeFigureOut">
              <a:rPr lang="cs-CZ" smtClean="0"/>
              <a:t>03.11.2022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22A9-23C2-4034-9659-1D51F2D352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9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idnes.cz/hobby/domov/priprava-jedovate-ryby-fugu.A120521_132340_hobby-domov_bm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k7McNUjWg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a Fish Set 4661418 Vector Art at Vecteez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3"/>
          <a:stretch/>
        </p:blipFill>
        <p:spPr bwMode="auto">
          <a:xfrm>
            <a:off x="125760" y="1266435"/>
            <a:ext cx="6318448" cy="42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wimming Fish | Fish gif, Fish swimming, Swimming carto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3" y="2348028"/>
            <a:ext cx="2915477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64088" y="5661248"/>
            <a:ext cx="3456384" cy="936104"/>
          </a:xfrm>
        </p:spPr>
        <p:txBody>
          <a:bodyPr>
            <a:normAutofit lnSpcReduction="10000"/>
          </a:bodyPr>
          <a:lstStyle/>
          <a:p>
            <a:r>
              <a:rPr lang="cs-CZ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MOŘSKÉ</a:t>
            </a:r>
            <a:endParaRPr lang="cs-CZ" sz="6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Photo: animated-fish-gif-4 | Tropical fish album | Jossie | Fotki.com,  photo and video sharing made easy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2348028"/>
            <a:ext cx="23241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20072" y="188640"/>
            <a:ext cx="3744416" cy="1470025"/>
          </a:xfrm>
        </p:spPr>
        <p:txBody>
          <a:bodyPr>
            <a:noAutofit/>
          </a:bodyPr>
          <a:lstStyle/>
          <a:p>
            <a:r>
              <a:rPr lang="cs-CZ" sz="9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</a:t>
            </a:r>
            <a:endParaRPr lang="cs-CZ" sz="9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5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63" presetClass="path" presetSubtype="0" accel="50000" decel="5000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1.11111E-6 L 1.28263 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rracuda Gigante (Sphyraena barracuda) · Natusf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4" y="-17491"/>
            <a:ext cx="9156623" cy="68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4 Brilliant Barracuda Facts - Fact Ani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700"/>
            <a:ext cx="9161128" cy="61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8229600" cy="1656184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Obávaný lovec teplých moří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 některých druhů je jedovatý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764" y="0"/>
            <a:ext cx="8229600" cy="1052736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Barakuda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Barracuda (1978) | ČSFD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44011"/>
            <a:ext cx="4517120" cy="68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0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laun očkatý | Zoo Olomouc - Svatý Kopeč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" y="775709"/>
            <a:ext cx="9125720" cy="60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6340" y="1196753"/>
            <a:ext cx="8229600" cy="1512167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Využívá jako úkryt sasanky, vůči kterých jedu je imunní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340" y="0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Klaun očkatý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63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latý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69"/>
            <a:ext cx="9206880" cy="68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Platýz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Halibut, Mořský jazyk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zploštělé tělo na jednu stranu – loví u dna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Mladé ryby nejsou zploštělé – volně plavou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44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na Fish School Human Engineers in Hydraulics | WIR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" y="3452"/>
            <a:ext cx="9139398" cy="68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una vs. Salmon: Is One Healthier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1736" r="11305" b="9805"/>
          <a:stretch/>
        </p:blipFill>
        <p:spPr bwMode="auto">
          <a:xfrm>
            <a:off x="6355080" y="-9086"/>
            <a:ext cx="2788920" cy="15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nster Yellowfin Tuna!!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" y="1715997"/>
            <a:ext cx="9139398" cy="51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Velká dravá ryba žijící v hejnech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551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Tuňák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82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m se ztratily makrely? – Rybolov No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44624"/>
            <a:ext cx="8229600" cy="1008112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Makrela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13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ní treska jako treska – Rybolov No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787"/>
            <a:ext cx="9144000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Treska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70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ardinka obecná: mořský blesk / lahůdka kuchyní | Tvorové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537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192" y="4616"/>
            <a:ext cx="89289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Sardinka, Sardel (Ančovičky),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Šprot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4" descr="Test: Kupujete Baltické sardinky? V Baltu ale sardinky nežijí - Vitali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17871"/>
            <a:ext cx="3995936" cy="234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1968331"/>
            <a:ext cx="9139440" cy="49136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Měsíčník svítivý (Mola Mola)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061048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Nejtěžší kostnatá ryba na světě 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vyšší než delší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Žije v teplých mořích po celém světě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všežravec – specialista na medúzy (imunní)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Klade až 300 mil. jiker (nejvíc ze všech obratlovců)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908720"/>
            <a:ext cx="2376264" cy="140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Koníček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řský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43000"/>
            <a:ext cx="8640960" cy="4374231"/>
          </a:xfrm>
        </p:spPr>
        <p:txBody>
          <a:bodyPr>
            <a:normAutofit fontScale="92500" lnSpcReduction="10000"/>
          </a:bodyPr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tělo pokryté kostěnými destičkami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plave ve vztyčené poloze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malé prsní ploutvičky a hřbetní (35x/s)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ocas přeměněný v chápavý orgán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protáhlá rourkovitá ústa – nasává malé rybky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očima umí pohybovat nezávisle na sobě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samečkovi se vytvoří vak, do kterého samice naklade vajíčka, vak se uzavře a sameček pak rodí malé koníky za 5 týdnů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14635"/>
            <a:ext cx="1907704" cy="18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0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jrychlejší ryba na světě | Rekordy přír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" y="2770915"/>
            <a:ext cx="9142958" cy="408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ybolov na souostroví Maledi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" y="739349"/>
            <a:ext cx="9140817" cy="611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čekaný mečoun - Chytej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671"/>
            <a:ext cx="9143999" cy="60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1584176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Nejrychlejší ryby planety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Typický mečovitý výběžek z horní čelisti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32048"/>
            <a:ext cx="8229600" cy="1020688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Plachetník a Mečoun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94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cs-CZ" b="1" dirty="0" smtClean="0"/>
              <a:t>Ježík (Čtverzubec)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900807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v nebezpečí se nafoukne (někteří mají ostny)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její krev a vnitřnosti jsou </a:t>
            </a:r>
            <a:r>
              <a:rPr lang="cs-CZ" dirty="0" smtClean="0">
                <a:solidFill>
                  <a:srgbClr val="FF0000"/>
                </a:solidFill>
              </a:rPr>
              <a:t>smrtelně jedovaté </a:t>
            </a:r>
            <a:r>
              <a:rPr lang="cs-CZ" dirty="0" smtClean="0"/>
              <a:t>(japonská pochoutka FUGU)</a:t>
            </a:r>
            <a:endParaRPr lang="cs-CZ" dirty="0"/>
          </a:p>
        </p:txBody>
      </p:sp>
      <p:pic>
        <p:nvPicPr>
          <p:cNvPr id="8194" name="Picture 2" descr="Species Spotlight: Puffer Fish | Reef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r="4890"/>
          <a:stretch/>
        </p:blipFill>
        <p:spPr bwMode="auto">
          <a:xfrm>
            <a:off x="0" y="3124468"/>
            <a:ext cx="4461328" cy="37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ufferfish | The Most Extreme Wiki | Fand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6448"/>
          <a:stretch/>
        </p:blipFill>
        <p:spPr bwMode="auto">
          <a:xfrm>
            <a:off x="4461328" y="3140968"/>
            <a:ext cx="4682672" cy="370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2" t="37802" r="25000" b="4604"/>
          <a:stretch/>
        </p:blipFill>
        <p:spPr bwMode="auto">
          <a:xfrm>
            <a:off x="7361528" y="2337456"/>
            <a:ext cx="1781296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0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4384" y="116632"/>
            <a:ext cx="8229600" cy="108012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Ďas mořský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Ďas mořský – Rybolov No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16" y="1562100"/>
            <a:ext cx="91440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Ďas mořský – Rybolov Nors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0265"/>
            <a:ext cx="7812360" cy="52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3552" y="1124744"/>
            <a:ext cx="8517632" cy="2520280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zploštělé tělo s obrovskou hlavou (leží na dně)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hřbetní ploutve vznikl výrůstek, kterým láka nebohé ryby (je dokonale maskovaný)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hlubokomořských druhů vábící výrůstek i svítí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54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ying Fish | National Wildlife Fed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ying Fish - A Bird in the Hand – Costa Rica Fishing - FEC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702669"/>
            <a:ext cx="9131424" cy="615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Nadměrně zvětšené prsní ploutve, které jim umožňují plachtit ve vzduchu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Létají, aby unikly predátorům ve vodě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lačítko akce: Video 3">
            <a:hlinkClick r:id="rId4" highlightClick="1"/>
          </p:cNvPr>
          <p:cNvSpPr/>
          <p:nvPr/>
        </p:nvSpPr>
        <p:spPr>
          <a:xfrm>
            <a:off x="6372200" y="5733256"/>
            <a:ext cx="1224136" cy="792088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Flying</a:t>
            </a:r>
            <a:r>
              <a:rPr lang="cs-CZ" dirty="0" smtClean="0"/>
              <a:t> </a:t>
            </a:r>
            <a:r>
              <a:rPr lang="cs-CZ" dirty="0" err="1" smtClean="0"/>
              <a:t>Fish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59744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Letoun měkkoploutvý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0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336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Muréna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Muréna překvapila vědce: Studentka objevila nový utajený druh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921"/>
            <a:ext cx="9144000" cy="49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uréna obecná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82" y="0"/>
            <a:ext cx="2204517" cy="19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uréna překvapila vědce: Studentka objevila nový utajený druh | Ábíčko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385"/>
            <a:ext cx="9143999" cy="60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5"/>
            <a:ext cx="8507288" cy="2016224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Úhořovité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 stran zploštělé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tělo se široce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rozevíratelnými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ústy 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Loví ze zálohy (číhá ve štěrbinách)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81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5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utýn ohnivý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16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708" y="5517232"/>
            <a:ext cx="8229600" cy="864096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Ploutve přeměněny v jedové ostny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Perutýn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82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283</Words>
  <Application>Microsoft Office PowerPoint</Application>
  <PresentationFormat>Předvádění na obrazovce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RYBY</vt:lpstr>
      <vt:lpstr>Měsíčník svítivý (Mola Mola) </vt:lpstr>
      <vt:lpstr>Koníček mořský</vt:lpstr>
      <vt:lpstr>Plachetník a Mečoun</vt:lpstr>
      <vt:lpstr>Ježík (Čtverzubec)</vt:lpstr>
      <vt:lpstr>Ďas mořský</vt:lpstr>
      <vt:lpstr>Letoun měkkoploutvý</vt:lpstr>
      <vt:lpstr>Muréna</vt:lpstr>
      <vt:lpstr>Perutýn</vt:lpstr>
      <vt:lpstr>Barakuda</vt:lpstr>
      <vt:lpstr>Klaun očkatý</vt:lpstr>
      <vt:lpstr>Platýz, Halibut, Mořský jazyk</vt:lpstr>
      <vt:lpstr>Tuňák</vt:lpstr>
      <vt:lpstr>Makrela</vt:lpstr>
      <vt:lpstr>Treska</vt:lpstr>
      <vt:lpstr>Sardinka, Sardel (Ančovičky), Šprot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23</cp:revision>
  <dcterms:created xsi:type="dcterms:W3CDTF">2022-10-24T18:59:38Z</dcterms:created>
  <dcterms:modified xsi:type="dcterms:W3CDTF">2022-11-03T20:43:49Z</dcterms:modified>
</cp:coreProperties>
</file>