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ACAD-89F1-4D57-B5AF-014298E6F1D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91F-2EAA-4F70-8E0D-D5677BDE3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0925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ACAD-89F1-4D57-B5AF-014298E6F1D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91F-2EAA-4F70-8E0D-D5677BDE3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30935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ACAD-89F1-4D57-B5AF-014298E6F1D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91F-2EAA-4F70-8E0D-D5677BDE3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10281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ACAD-89F1-4D57-B5AF-014298E6F1D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91F-2EAA-4F70-8E0D-D5677BDE3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44678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ACAD-89F1-4D57-B5AF-014298E6F1D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91F-2EAA-4F70-8E0D-D5677BDE3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76018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ACAD-89F1-4D57-B5AF-014298E6F1D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91F-2EAA-4F70-8E0D-D5677BDE3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4753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ACAD-89F1-4D57-B5AF-014298E6F1D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91F-2EAA-4F70-8E0D-D5677BDE3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13273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ACAD-89F1-4D57-B5AF-014298E6F1D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91F-2EAA-4F70-8E0D-D5677BDE3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51721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ACAD-89F1-4D57-B5AF-014298E6F1D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91F-2EAA-4F70-8E0D-D5677BDE3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83101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ACAD-89F1-4D57-B5AF-014298E6F1D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91F-2EAA-4F70-8E0D-D5677BDE3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6963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ACAD-89F1-4D57-B5AF-014298E6F1D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91F-2EAA-4F70-8E0D-D5677BDE3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35898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ACAD-89F1-4D57-B5AF-014298E6F1D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391F-2EAA-4F70-8E0D-D5677BDE3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48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hark-swim... NFT for sale at Mintable.ap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1" y="1772816"/>
            <a:ext cx="8856985" cy="498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PARYBY</a:t>
            </a:r>
            <a:endParaRPr lang="cs-CZ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0153" y="4869160"/>
            <a:ext cx="6400800" cy="766936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otázek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222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druh žraloka je na obrázku?</a:t>
            </a:r>
            <a:endParaRPr lang="cs-CZ" dirty="0"/>
          </a:p>
        </p:txBody>
      </p:sp>
      <p:pic>
        <p:nvPicPr>
          <p:cNvPr id="8194" name="Picture 2" descr="Whale Shark | Species | WW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720080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/>
              <a:t>Čím se živí?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2447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hortfin Mako Shark | NatureRules1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845"/>
            <a:ext cx="9160008" cy="534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druh žraloka je na obrázku?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/>
              <a:t>Jedná se o nejrychlejší Parybu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279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druh žraloka je na obrázku?</a:t>
            </a:r>
            <a:endParaRPr lang="cs-CZ" dirty="0"/>
          </a:p>
        </p:txBody>
      </p:sp>
      <p:pic>
        <p:nvPicPr>
          <p:cNvPr id="10242" name="Picture 2" descr="Hammerhead shark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1700808"/>
            <a:ext cx="916834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82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hark Week: Saving the Mysterious Greenland Shark | CSUF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125"/>
            <a:ext cx="9148600" cy="57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druh žraloka je na obrázku?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500" y="4941168"/>
            <a:ext cx="8229600" cy="748680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/>
              <a:t>Jde o nejdéle se dožívajícího obratlovce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400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nta obrovská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8"/>
            <a:ext cx="9148584" cy="686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jmenuje tento živočich?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009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809"/>
            <a:ext cx="9144000" cy="60971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dirty="0" smtClean="0"/>
              <a:t>Jak se jmenuje tento druh rejnoka?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864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istis zijsron (piloun zelenavý) | BioLib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658"/>
            <a:ext cx="9140576" cy="60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488" y="116632"/>
            <a:ext cx="8229600" cy="936104"/>
          </a:xfrm>
        </p:spPr>
        <p:txBody>
          <a:bodyPr/>
          <a:lstStyle/>
          <a:p>
            <a:r>
              <a:rPr lang="cs-CZ" dirty="0" smtClean="0"/>
              <a:t>Jak se jmenuje tento druh rejnoka?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7148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Jaký je rozdíl mezi ocasní ploutví ryb a žraloků?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864096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/>
              <a:t>Která z těchto ploutví patří žralokovi?</a:t>
            </a:r>
            <a:endParaRPr lang="cs-CZ" dirty="0"/>
          </a:p>
        </p:txBody>
      </p:sp>
      <p:sp>
        <p:nvSpPr>
          <p:cNvPr id="5" name="Volný tvar 4"/>
          <p:cNvSpPr/>
          <p:nvPr/>
        </p:nvSpPr>
        <p:spPr>
          <a:xfrm>
            <a:off x="1453896" y="2606040"/>
            <a:ext cx="2103120" cy="2660904"/>
          </a:xfrm>
          <a:custGeom>
            <a:avLst/>
            <a:gdLst>
              <a:gd name="connsiteX0" fmla="*/ 0 w 2103120"/>
              <a:gd name="connsiteY0" fmla="*/ 1417320 h 2660904"/>
              <a:gd name="connsiteX1" fmla="*/ 45720 w 2103120"/>
              <a:gd name="connsiteY1" fmla="*/ 1389888 h 2660904"/>
              <a:gd name="connsiteX2" fmla="*/ 73152 w 2103120"/>
              <a:gd name="connsiteY2" fmla="*/ 1371600 h 2660904"/>
              <a:gd name="connsiteX3" fmla="*/ 109728 w 2103120"/>
              <a:gd name="connsiteY3" fmla="*/ 1325880 h 2660904"/>
              <a:gd name="connsiteX4" fmla="*/ 146304 w 2103120"/>
              <a:gd name="connsiteY4" fmla="*/ 1271016 h 2660904"/>
              <a:gd name="connsiteX5" fmla="*/ 155448 w 2103120"/>
              <a:gd name="connsiteY5" fmla="*/ 1243584 h 2660904"/>
              <a:gd name="connsiteX6" fmla="*/ 182880 w 2103120"/>
              <a:gd name="connsiteY6" fmla="*/ 1216152 h 2660904"/>
              <a:gd name="connsiteX7" fmla="*/ 201168 w 2103120"/>
              <a:gd name="connsiteY7" fmla="*/ 1188720 h 2660904"/>
              <a:gd name="connsiteX8" fmla="*/ 256032 w 2103120"/>
              <a:gd name="connsiteY8" fmla="*/ 1152144 h 2660904"/>
              <a:gd name="connsiteX9" fmla="*/ 310896 w 2103120"/>
              <a:gd name="connsiteY9" fmla="*/ 1124712 h 2660904"/>
              <a:gd name="connsiteX10" fmla="*/ 356616 w 2103120"/>
              <a:gd name="connsiteY10" fmla="*/ 1088136 h 2660904"/>
              <a:gd name="connsiteX11" fmla="*/ 429768 w 2103120"/>
              <a:gd name="connsiteY11" fmla="*/ 1033272 h 2660904"/>
              <a:gd name="connsiteX12" fmla="*/ 466344 w 2103120"/>
              <a:gd name="connsiteY12" fmla="*/ 1014984 h 2660904"/>
              <a:gd name="connsiteX13" fmla="*/ 521208 w 2103120"/>
              <a:gd name="connsiteY13" fmla="*/ 978408 h 2660904"/>
              <a:gd name="connsiteX14" fmla="*/ 548640 w 2103120"/>
              <a:gd name="connsiteY14" fmla="*/ 960120 h 2660904"/>
              <a:gd name="connsiteX15" fmla="*/ 576072 w 2103120"/>
              <a:gd name="connsiteY15" fmla="*/ 950976 h 2660904"/>
              <a:gd name="connsiteX16" fmla="*/ 603504 w 2103120"/>
              <a:gd name="connsiteY16" fmla="*/ 914400 h 2660904"/>
              <a:gd name="connsiteX17" fmla="*/ 694944 w 2103120"/>
              <a:gd name="connsiteY17" fmla="*/ 868680 h 2660904"/>
              <a:gd name="connsiteX18" fmla="*/ 749808 w 2103120"/>
              <a:gd name="connsiteY18" fmla="*/ 822960 h 2660904"/>
              <a:gd name="connsiteX19" fmla="*/ 777240 w 2103120"/>
              <a:gd name="connsiteY19" fmla="*/ 813816 h 2660904"/>
              <a:gd name="connsiteX20" fmla="*/ 804672 w 2103120"/>
              <a:gd name="connsiteY20" fmla="*/ 758952 h 2660904"/>
              <a:gd name="connsiteX21" fmla="*/ 832104 w 2103120"/>
              <a:gd name="connsiteY21" fmla="*/ 749808 h 2660904"/>
              <a:gd name="connsiteX22" fmla="*/ 859536 w 2103120"/>
              <a:gd name="connsiteY22" fmla="*/ 722376 h 2660904"/>
              <a:gd name="connsiteX23" fmla="*/ 941832 w 2103120"/>
              <a:gd name="connsiteY23" fmla="*/ 667512 h 2660904"/>
              <a:gd name="connsiteX24" fmla="*/ 969264 w 2103120"/>
              <a:gd name="connsiteY24" fmla="*/ 649224 h 2660904"/>
              <a:gd name="connsiteX25" fmla="*/ 996696 w 2103120"/>
              <a:gd name="connsiteY25" fmla="*/ 630936 h 2660904"/>
              <a:gd name="connsiteX26" fmla="*/ 1024128 w 2103120"/>
              <a:gd name="connsiteY26" fmla="*/ 603504 h 2660904"/>
              <a:gd name="connsiteX27" fmla="*/ 1078992 w 2103120"/>
              <a:gd name="connsiteY27" fmla="*/ 566928 h 2660904"/>
              <a:gd name="connsiteX28" fmla="*/ 1124712 w 2103120"/>
              <a:gd name="connsiteY28" fmla="*/ 530352 h 2660904"/>
              <a:gd name="connsiteX29" fmla="*/ 1143000 w 2103120"/>
              <a:gd name="connsiteY29" fmla="*/ 502920 h 2660904"/>
              <a:gd name="connsiteX30" fmla="*/ 1170432 w 2103120"/>
              <a:gd name="connsiteY30" fmla="*/ 484632 h 2660904"/>
              <a:gd name="connsiteX31" fmla="*/ 1179576 w 2103120"/>
              <a:gd name="connsiteY31" fmla="*/ 457200 h 2660904"/>
              <a:gd name="connsiteX32" fmla="*/ 1207008 w 2103120"/>
              <a:gd name="connsiteY32" fmla="*/ 438912 h 2660904"/>
              <a:gd name="connsiteX33" fmla="*/ 1234440 w 2103120"/>
              <a:gd name="connsiteY33" fmla="*/ 411480 h 2660904"/>
              <a:gd name="connsiteX34" fmla="*/ 1261872 w 2103120"/>
              <a:gd name="connsiteY34" fmla="*/ 393192 h 2660904"/>
              <a:gd name="connsiteX35" fmla="*/ 1298448 w 2103120"/>
              <a:gd name="connsiteY35" fmla="*/ 365760 h 2660904"/>
              <a:gd name="connsiteX36" fmla="*/ 1325880 w 2103120"/>
              <a:gd name="connsiteY36" fmla="*/ 356616 h 2660904"/>
              <a:gd name="connsiteX37" fmla="*/ 1380744 w 2103120"/>
              <a:gd name="connsiteY37" fmla="*/ 320040 h 2660904"/>
              <a:gd name="connsiteX38" fmla="*/ 1435608 w 2103120"/>
              <a:gd name="connsiteY38" fmla="*/ 283464 h 2660904"/>
              <a:gd name="connsiteX39" fmla="*/ 1463040 w 2103120"/>
              <a:gd name="connsiteY39" fmla="*/ 265176 h 2660904"/>
              <a:gd name="connsiteX40" fmla="*/ 1490472 w 2103120"/>
              <a:gd name="connsiteY40" fmla="*/ 256032 h 2660904"/>
              <a:gd name="connsiteX41" fmla="*/ 1554480 w 2103120"/>
              <a:gd name="connsiteY41" fmla="*/ 219456 h 2660904"/>
              <a:gd name="connsiteX42" fmla="*/ 1609344 w 2103120"/>
              <a:gd name="connsiteY42" fmla="*/ 182880 h 2660904"/>
              <a:gd name="connsiteX43" fmla="*/ 1636776 w 2103120"/>
              <a:gd name="connsiteY43" fmla="*/ 173736 h 2660904"/>
              <a:gd name="connsiteX44" fmla="*/ 1700784 w 2103120"/>
              <a:gd name="connsiteY44" fmla="*/ 137160 h 2660904"/>
              <a:gd name="connsiteX45" fmla="*/ 1719072 w 2103120"/>
              <a:gd name="connsiteY45" fmla="*/ 109728 h 2660904"/>
              <a:gd name="connsiteX46" fmla="*/ 1755648 w 2103120"/>
              <a:gd name="connsiteY46" fmla="*/ 100584 h 2660904"/>
              <a:gd name="connsiteX47" fmla="*/ 1847088 w 2103120"/>
              <a:gd name="connsiteY47" fmla="*/ 73152 h 2660904"/>
              <a:gd name="connsiteX48" fmla="*/ 1883664 w 2103120"/>
              <a:gd name="connsiteY48" fmla="*/ 54864 h 2660904"/>
              <a:gd name="connsiteX49" fmla="*/ 1938528 w 2103120"/>
              <a:gd name="connsiteY49" fmla="*/ 18288 h 2660904"/>
              <a:gd name="connsiteX50" fmla="*/ 2002536 w 2103120"/>
              <a:gd name="connsiteY50" fmla="*/ 0 h 2660904"/>
              <a:gd name="connsiteX51" fmla="*/ 2084832 w 2103120"/>
              <a:gd name="connsiteY51" fmla="*/ 27432 h 2660904"/>
              <a:gd name="connsiteX52" fmla="*/ 2103120 w 2103120"/>
              <a:gd name="connsiteY52" fmla="*/ 54864 h 2660904"/>
              <a:gd name="connsiteX53" fmla="*/ 2093976 w 2103120"/>
              <a:gd name="connsiteY53" fmla="*/ 146304 h 2660904"/>
              <a:gd name="connsiteX54" fmla="*/ 2075688 w 2103120"/>
              <a:gd name="connsiteY54" fmla="*/ 173736 h 2660904"/>
              <a:gd name="connsiteX55" fmla="*/ 2057400 w 2103120"/>
              <a:gd name="connsiteY55" fmla="*/ 228600 h 2660904"/>
              <a:gd name="connsiteX56" fmla="*/ 2048256 w 2103120"/>
              <a:gd name="connsiteY56" fmla="*/ 256032 h 2660904"/>
              <a:gd name="connsiteX57" fmla="*/ 2020824 w 2103120"/>
              <a:gd name="connsiteY57" fmla="*/ 283464 h 2660904"/>
              <a:gd name="connsiteX58" fmla="*/ 2011680 w 2103120"/>
              <a:gd name="connsiteY58" fmla="*/ 310896 h 2660904"/>
              <a:gd name="connsiteX59" fmla="*/ 1975104 w 2103120"/>
              <a:gd name="connsiteY59" fmla="*/ 365760 h 2660904"/>
              <a:gd name="connsiteX60" fmla="*/ 1965960 w 2103120"/>
              <a:gd name="connsiteY60" fmla="*/ 393192 h 2660904"/>
              <a:gd name="connsiteX61" fmla="*/ 1929384 w 2103120"/>
              <a:gd name="connsiteY61" fmla="*/ 448056 h 2660904"/>
              <a:gd name="connsiteX62" fmla="*/ 1883664 w 2103120"/>
              <a:gd name="connsiteY62" fmla="*/ 530352 h 2660904"/>
              <a:gd name="connsiteX63" fmla="*/ 1865376 w 2103120"/>
              <a:gd name="connsiteY63" fmla="*/ 557784 h 2660904"/>
              <a:gd name="connsiteX64" fmla="*/ 1828800 w 2103120"/>
              <a:gd name="connsiteY64" fmla="*/ 612648 h 2660904"/>
              <a:gd name="connsiteX65" fmla="*/ 1792224 w 2103120"/>
              <a:gd name="connsiteY65" fmla="*/ 676656 h 2660904"/>
              <a:gd name="connsiteX66" fmla="*/ 1783080 w 2103120"/>
              <a:gd name="connsiteY66" fmla="*/ 704088 h 2660904"/>
              <a:gd name="connsiteX67" fmla="*/ 1746504 w 2103120"/>
              <a:gd name="connsiteY67" fmla="*/ 758952 h 2660904"/>
              <a:gd name="connsiteX68" fmla="*/ 1737360 w 2103120"/>
              <a:gd name="connsiteY68" fmla="*/ 786384 h 2660904"/>
              <a:gd name="connsiteX69" fmla="*/ 1709928 w 2103120"/>
              <a:gd name="connsiteY69" fmla="*/ 813816 h 2660904"/>
              <a:gd name="connsiteX70" fmla="*/ 1682496 w 2103120"/>
              <a:gd name="connsiteY70" fmla="*/ 868680 h 2660904"/>
              <a:gd name="connsiteX71" fmla="*/ 1655064 w 2103120"/>
              <a:gd name="connsiteY71" fmla="*/ 923544 h 2660904"/>
              <a:gd name="connsiteX72" fmla="*/ 1627632 w 2103120"/>
              <a:gd name="connsiteY72" fmla="*/ 950976 h 2660904"/>
              <a:gd name="connsiteX73" fmla="*/ 1600200 w 2103120"/>
              <a:gd name="connsiteY73" fmla="*/ 1014984 h 2660904"/>
              <a:gd name="connsiteX74" fmla="*/ 1554480 w 2103120"/>
              <a:gd name="connsiteY74" fmla="*/ 1078992 h 2660904"/>
              <a:gd name="connsiteX75" fmla="*/ 1508760 w 2103120"/>
              <a:gd name="connsiteY75" fmla="*/ 1161288 h 2660904"/>
              <a:gd name="connsiteX76" fmla="*/ 1490472 w 2103120"/>
              <a:gd name="connsiteY76" fmla="*/ 1216152 h 2660904"/>
              <a:gd name="connsiteX77" fmla="*/ 1481328 w 2103120"/>
              <a:gd name="connsiteY77" fmla="*/ 1243584 h 2660904"/>
              <a:gd name="connsiteX78" fmla="*/ 1463040 w 2103120"/>
              <a:gd name="connsiteY78" fmla="*/ 1316736 h 2660904"/>
              <a:gd name="connsiteX79" fmla="*/ 1453896 w 2103120"/>
              <a:gd name="connsiteY79" fmla="*/ 1353312 h 2660904"/>
              <a:gd name="connsiteX80" fmla="*/ 1444752 w 2103120"/>
              <a:gd name="connsiteY80" fmla="*/ 1380744 h 2660904"/>
              <a:gd name="connsiteX81" fmla="*/ 1435608 w 2103120"/>
              <a:gd name="connsiteY81" fmla="*/ 1426464 h 2660904"/>
              <a:gd name="connsiteX82" fmla="*/ 1426464 w 2103120"/>
              <a:gd name="connsiteY82" fmla="*/ 1453896 h 2660904"/>
              <a:gd name="connsiteX83" fmla="*/ 1417320 w 2103120"/>
              <a:gd name="connsiteY83" fmla="*/ 1508760 h 2660904"/>
              <a:gd name="connsiteX84" fmla="*/ 1408176 w 2103120"/>
              <a:gd name="connsiteY84" fmla="*/ 1545336 h 2660904"/>
              <a:gd name="connsiteX85" fmla="*/ 1417320 w 2103120"/>
              <a:gd name="connsiteY85" fmla="*/ 1709928 h 2660904"/>
              <a:gd name="connsiteX86" fmla="*/ 1435608 w 2103120"/>
              <a:gd name="connsiteY86" fmla="*/ 1783080 h 2660904"/>
              <a:gd name="connsiteX87" fmla="*/ 1463040 w 2103120"/>
              <a:gd name="connsiteY87" fmla="*/ 1874520 h 2660904"/>
              <a:gd name="connsiteX88" fmla="*/ 1472184 w 2103120"/>
              <a:gd name="connsiteY88" fmla="*/ 1901952 h 2660904"/>
              <a:gd name="connsiteX89" fmla="*/ 1481328 w 2103120"/>
              <a:gd name="connsiteY89" fmla="*/ 1947672 h 2660904"/>
              <a:gd name="connsiteX90" fmla="*/ 1490472 w 2103120"/>
              <a:gd name="connsiteY90" fmla="*/ 1975104 h 2660904"/>
              <a:gd name="connsiteX91" fmla="*/ 1499616 w 2103120"/>
              <a:gd name="connsiteY91" fmla="*/ 2029968 h 2660904"/>
              <a:gd name="connsiteX92" fmla="*/ 1508760 w 2103120"/>
              <a:gd name="connsiteY92" fmla="*/ 2057400 h 2660904"/>
              <a:gd name="connsiteX93" fmla="*/ 1517904 w 2103120"/>
              <a:gd name="connsiteY93" fmla="*/ 2103120 h 2660904"/>
              <a:gd name="connsiteX94" fmla="*/ 1536192 w 2103120"/>
              <a:gd name="connsiteY94" fmla="*/ 2130552 h 2660904"/>
              <a:gd name="connsiteX95" fmla="*/ 1545336 w 2103120"/>
              <a:gd name="connsiteY95" fmla="*/ 2212848 h 2660904"/>
              <a:gd name="connsiteX96" fmla="*/ 1563624 w 2103120"/>
              <a:gd name="connsiteY96" fmla="*/ 2267712 h 2660904"/>
              <a:gd name="connsiteX97" fmla="*/ 1554480 w 2103120"/>
              <a:gd name="connsiteY97" fmla="*/ 2551176 h 2660904"/>
              <a:gd name="connsiteX98" fmla="*/ 1536192 w 2103120"/>
              <a:gd name="connsiteY98" fmla="*/ 2578608 h 2660904"/>
              <a:gd name="connsiteX99" fmla="*/ 1472184 w 2103120"/>
              <a:gd name="connsiteY99" fmla="*/ 2642616 h 2660904"/>
              <a:gd name="connsiteX100" fmla="*/ 1444752 w 2103120"/>
              <a:gd name="connsiteY100" fmla="*/ 2660904 h 2660904"/>
              <a:gd name="connsiteX101" fmla="*/ 1380744 w 2103120"/>
              <a:gd name="connsiteY101" fmla="*/ 2633472 h 2660904"/>
              <a:gd name="connsiteX102" fmla="*/ 1325880 w 2103120"/>
              <a:gd name="connsiteY102" fmla="*/ 2606040 h 2660904"/>
              <a:gd name="connsiteX103" fmla="*/ 1225296 w 2103120"/>
              <a:gd name="connsiteY103" fmla="*/ 2505456 h 2660904"/>
              <a:gd name="connsiteX104" fmla="*/ 1179576 w 2103120"/>
              <a:gd name="connsiteY104" fmla="*/ 2450592 h 2660904"/>
              <a:gd name="connsiteX105" fmla="*/ 1161288 w 2103120"/>
              <a:gd name="connsiteY105" fmla="*/ 2423160 h 2660904"/>
              <a:gd name="connsiteX106" fmla="*/ 1133856 w 2103120"/>
              <a:gd name="connsiteY106" fmla="*/ 2395728 h 2660904"/>
              <a:gd name="connsiteX107" fmla="*/ 1088136 w 2103120"/>
              <a:gd name="connsiteY107" fmla="*/ 2322576 h 2660904"/>
              <a:gd name="connsiteX108" fmla="*/ 1060704 w 2103120"/>
              <a:gd name="connsiteY108" fmla="*/ 2313432 h 2660904"/>
              <a:gd name="connsiteX109" fmla="*/ 1014984 w 2103120"/>
              <a:gd name="connsiteY109" fmla="*/ 2276856 h 2660904"/>
              <a:gd name="connsiteX110" fmla="*/ 987552 w 2103120"/>
              <a:gd name="connsiteY110" fmla="*/ 2249424 h 2660904"/>
              <a:gd name="connsiteX111" fmla="*/ 923544 w 2103120"/>
              <a:gd name="connsiteY111" fmla="*/ 2221992 h 2660904"/>
              <a:gd name="connsiteX112" fmla="*/ 868680 w 2103120"/>
              <a:gd name="connsiteY112" fmla="*/ 2185416 h 2660904"/>
              <a:gd name="connsiteX113" fmla="*/ 832104 w 2103120"/>
              <a:gd name="connsiteY113" fmla="*/ 2167128 h 2660904"/>
              <a:gd name="connsiteX114" fmla="*/ 804672 w 2103120"/>
              <a:gd name="connsiteY114" fmla="*/ 2139696 h 2660904"/>
              <a:gd name="connsiteX115" fmla="*/ 768096 w 2103120"/>
              <a:gd name="connsiteY115" fmla="*/ 2121408 h 2660904"/>
              <a:gd name="connsiteX116" fmla="*/ 676656 w 2103120"/>
              <a:gd name="connsiteY116" fmla="*/ 2057400 h 2660904"/>
              <a:gd name="connsiteX117" fmla="*/ 621792 w 2103120"/>
              <a:gd name="connsiteY117" fmla="*/ 2020824 h 2660904"/>
              <a:gd name="connsiteX118" fmla="*/ 539496 w 2103120"/>
              <a:gd name="connsiteY118" fmla="*/ 1993392 h 2660904"/>
              <a:gd name="connsiteX119" fmla="*/ 512064 w 2103120"/>
              <a:gd name="connsiteY119" fmla="*/ 1975104 h 2660904"/>
              <a:gd name="connsiteX120" fmla="*/ 484632 w 2103120"/>
              <a:gd name="connsiteY120" fmla="*/ 1965960 h 2660904"/>
              <a:gd name="connsiteX121" fmla="*/ 429768 w 2103120"/>
              <a:gd name="connsiteY121" fmla="*/ 1929384 h 2660904"/>
              <a:gd name="connsiteX122" fmla="*/ 338328 w 2103120"/>
              <a:gd name="connsiteY122" fmla="*/ 1911096 h 2660904"/>
              <a:gd name="connsiteX123" fmla="*/ 283464 w 2103120"/>
              <a:gd name="connsiteY123" fmla="*/ 1892808 h 2660904"/>
              <a:gd name="connsiteX124" fmla="*/ 256032 w 2103120"/>
              <a:gd name="connsiteY124" fmla="*/ 1883664 h 2660904"/>
              <a:gd name="connsiteX125" fmla="*/ 219456 w 2103120"/>
              <a:gd name="connsiteY125" fmla="*/ 1874520 h 2660904"/>
              <a:gd name="connsiteX126" fmla="*/ 146304 w 2103120"/>
              <a:gd name="connsiteY126" fmla="*/ 1856232 h 26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103120" h="2660904">
                <a:moveTo>
                  <a:pt x="0" y="1417320"/>
                </a:moveTo>
                <a:cubicBezTo>
                  <a:pt x="15240" y="1408176"/>
                  <a:pt x="30649" y="1399308"/>
                  <a:pt x="45720" y="1389888"/>
                </a:cubicBezTo>
                <a:cubicBezTo>
                  <a:pt x="55039" y="1384063"/>
                  <a:pt x="66287" y="1380182"/>
                  <a:pt x="73152" y="1371600"/>
                </a:cubicBezTo>
                <a:cubicBezTo>
                  <a:pt x="123629" y="1308504"/>
                  <a:pt x="31112" y="1378291"/>
                  <a:pt x="109728" y="1325880"/>
                </a:cubicBezTo>
                <a:cubicBezTo>
                  <a:pt x="121920" y="1307592"/>
                  <a:pt x="139353" y="1291868"/>
                  <a:pt x="146304" y="1271016"/>
                </a:cubicBezTo>
                <a:cubicBezTo>
                  <a:pt x="149352" y="1261872"/>
                  <a:pt x="150101" y="1251604"/>
                  <a:pt x="155448" y="1243584"/>
                </a:cubicBezTo>
                <a:cubicBezTo>
                  <a:pt x="162621" y="1232824"/>
                  <a:pt x="174601" y="1226086"/>
                  <a:pt x="182880" y="1216152"/>
                </a:cubicBezTo>
                <a:cubicBezTo>
                  <a:pt x="189915" y="1207709"/>
                  <a:pt x="192897" y="1195957"/>
                  <a:pt x="201168" y="1188720"/>
                </a:cubicBezTo>
                <a:cubicBezTo>
                  <a:pt x="217709" y="1174246"/>
                  <a:pt x="237744" y="1164336"/>
                  <a:pt x="256032" y="1152144"/>
                </a:cubicBezTo>
                <a:cubicBezTo>
                  <a:pt x="291484" y="1128509"/>
                  <a:pt x="273038" y="1137331"/>
                  <a:pt x="310896" y="1124712"/>
                </a:cubicBezTo>
                <a:cubicBezTo>
                  <a:pt x="349676" y="1066542"/>
                  <a:pt x="305475" y="1120680"/>
                  <a:pt x="356616" y="1088136"/>
                </a:cubicBezTo>
                <a:cubicBezTo>
                  <a:pt x="382331" y="1071772"/>
                  <a:pt x="405384" y="1051560"/>
                  <a:pt x="429768" y="1033272"/>
                </a:cubicBezTo>
                <a:cubicBezTo>
                  <a:pt x="440673" y="1025093"/>
                  <a:pt x="454655" y="1021997"/>
                  <a:pt x="466344" y="1014984"/>
                </a:cubicBezTo>
                <a:cubicBezTo>
                  <a:pt x="485191" y="1003676"/>
                  <a:pt x="502920" y="990600"/>
                  <a:pt x="521208" y="978408"/>
                </a:cubicBezTo>
                <a:cubicBezTo>
                  <a:pt x="530352" y="972312"/>
                  <a:pt x="538214" y="963595"/>
                  <a:pt x="548640" y="960120"/>
                </a:cubicBezTo>
                <a:lnTo>
                  <a:pt x="576072" y="950976"/>
                </a:lnTo>
                <a:cubicBezTo>
                  <a:pt x="585216" y="938784"/>
                  <a:pt x="590974" y="923075"/>
                  <a:pt x="603504" y="914400"/>
                </a:cubicBezTo>
                <a:cubicBezTo>
                  <a:pt x="631522" y="895003"/>
                  <a:pt x="670847" y="892777"/>
                  <a:pt x="694944" y="868680"/>
                </a:cubicBezTo>
                <a:cubicBezTo>
                  <a:pt x="715167" y="848457"/>
                  <a:pt x="724347" y="835691"/>
                  <a:pt x="749808" y="822960"/>
                </a:cubicBezTo>
                <a:cubicBezTo>
                  <a:pt x="758429" y="818649"/>
                  <a:pt x="768096" y="816864"/>
                  <a:pt x="777240" y="813816"/>
                </a:cubicBezTo>
                <a:cubicBezTo>
                  <a:pt x="783264" y="795745"/>
                  <a:pt x="788558" y="771844"/>
                  <a:pt x="804672" y="758952"/>
                </a:cubicBezTo>
                <a:cubicBezTo>
                  <a:pt x="812198" y="752931"/>
                  <a:pt x="822960" y="752856"/>
                  <a:pt x="832104" y="749808"/>
                </a:cubicBezTo>
                <a:cubicBezTo>
                  <a:pt x="841248" y="740664"/>
                  <a:pt x="849328" y="730315"/>
                  <a:pt x="859536" y="722376"/>
                </a:cubicBezTo>
                <a:lnTo>
                  <a:pt x="941832" y="667512"/>
                </a:lnTo>
                <a:lnTo>
                  <a:pt x="969264" y="649224"/>
                </a:lnTo>
                <a:cubicBezTo>
                  <a:pt x="978408" y="643128"/>
                  <a:pt x="988925" y="638707"/>
                  <a:pt x="996696" y="630936"/>
                </a:cubicBezTo>
                <a:cubicBezTo>
                  <a:pt x="1005840" y="621792"/>
                  <a:pt x="1013920" y="611443"/>
                  <a:pt x="1024128" y="603504"/>
                </a:cubicBezTo>
                <a:cubicBezTo>
                  <a:pt x="1041478" y="590010"/>
                  <a:pt x="1078992" y="566928"/>
                  <a:pt x="1078992" y="566928"/>
                </a:cubicBezTo>
                <a:cubicBezTo>
                  <a:pt x="1131403" y="488312"/>
                  <a:pt x="1061616" y="580829"/>
                  <a:pt x="1124712" y="530352"/>
                </a:cubicBezTo>
                <a:cubicBezTo>
                  <a:pt x="1133294" y="523487"/>
                  <a:pt x="1135229" y="510691"/>
                  <a:pt x="1143000" y="502920"/>
                </a:cubicBezTo>
                <a:cubicBezTo>
                  <a:pt x="1150771" y="495149"/>
                  <a:pt x="1161288" y="490728"/>
                  <a:pt x="1170432" y="484632"/>
                </a:cubicBezTo>
                <a:cubicBezTo>
                  <a:pt x="1173480" y="475488"/>
                  <a:pt x="1173555" y="464726"/>
                  <a:pt x="1179576" y="457200"/>
                </a:cubicBezTo>
                <a:cubicBezTo>
                  <a:pt x="1186441" y="448618"/>
                  <a:pt x="1198565" y="445947"/>
                  <a:pt x="1207008" y="438912"/>
                </a:cubicBezTo>
                <a:cubicBezTo>
                  <a:pt x="1216942" y="430633"/>
                  <a:pt x="1224506" y="419759"/>
                  <a:pt x="1234440" y="411480"/>
                </a:cubicBezTo>
                <a:cubicBezTo>
                  <a:pt x="1242883" y="404445"/>
                  <a:pt x="1252929" y="399580"/>
                  <a:pt x="1261872" y="393192"/>
                </a:cubicBezTo>
                <a:cubicBezTo>
                  <a:pt x="1274273" y="384334"/>
                  <a:pt x="1285216" y="373321"/>
                  <a:pt x="1298448" y="365760"/>
                </a:cubicBezTo>
                <a:cubicBezTo>
                  <a:pt x="1306817" y="360978"/>
                  <a:pt x="1317454" y="361297"/>
                  <a:pt x="1325880" y="356616"/>
                </a:cubicBezTo>
                <a:cubicBezTo>
                  <a:pt x="1345093" y="345942"/>
                  <a:pt x="1362456" y="332232"/>
                  <a:pt x="1380744" y="320040"/>
                </a:cubicBezTo>
                <a:lnTo>
                  <a:pt x="1435608" y="283464"/>
                </a:lnTo>
                <a:cubicBezTo>
                  <a:pt x="1444752" y="277368"/>
                  <a:pt x="1452614" y="268651"/>
                  <a:pt x="1463040" y="265176"/>
                </a:cubicBezTo>
                <a:lnTo>
                  <a:pt x="1490472" y="256032"/>
                </a:lnTo>
                <a:cubicBezTo>
                  <a:pt x="1552063" y="194441"/>
                  <a:pt x="1480798" y="256297"/>
                  <a:pt x="1554480" y="219456"/>
                </a:cubicBezTo>
                <a:cubicBezTo>
                  <a:pt x="1574139" y="209626"/>
                  <a:pt x="1588492" y="189831"/>
                  <a:pt x="1609344" y="182880"/>
                </a:cubicBezTo>
                <a:cubicBezTo>
                  <a:pt x="1618488" y="179832"/>
                  <a:pt x="1627917" y="177533"/>
                  <a:pt x="1636776" y="173736"/>
                </a:cubicBezTo>
                <a:cubicBezTo>
                  <a:pt x="1669260" y="159814"/>
                  <a:pt x="1673234" y="155526"/>
                  <a:pt x="1700784" y="137160"/>
                </a:cubicBezTo>
                <a:cubicBezTo>
                  <a:pt x="1706880" y="128016"/>
                  <a:pt x="1709928" y="115824"/>
                  <a:pt x="1719072" y="109728"/>
                </a:cubicBezTo>
                <a:cubicBezTo>
                  <a:pt x="1729529" y="102757"/>
                  <a:pt x="1743881" y="104997"/>
                  <a:pt x="1755648" y="100584"/>
                </a:cubicBezTo>
                <a:cubicBezTo>
                  <a:pt x="1840702" y="68689"/>
                  <a:pt x="1735396" y="91767"/>
                  <a:pt x="1847088" y="73152"/>
                </a:cubicBezTo>
                <a:cubicBezTo>
                  <a:pt x="1859280" y="67056"/>
                  <a:pt x="1871975" y="61877"/>
                  <a:pt x="1883664" y="54864"/>
                </a:cubicBezTo>
                <a:cubicBezTo>
                  <a:pt x="1902511" y="43556"/>
                  <a:pt x="1917205" y="23619"/>
                  <a:pt x="1938528" y="18288"/>
                </a:cubicBezTo>
                <a:cubicBezTo>
                  <a:pt x="1984455" y="6806"/>
                  <a:pt x="1963182" y="13118"/>
                  <a:pt x="2002536" y="0"/>
                </a:cubicBezTo>
                <a:cubicBezTo>
                  <a:pt x="2039318" y="6130"/>
                  <a:pt x="2059117" y="1717"/>
                  <a:pt x="2084832" y="27432"/>
                </a:cubicBezTo>
                <a:cubicBezTo>
                  <a:pt x="2092603" y="35203"/>
                  <a:pt x="2097024" y="45720"/>
                  <a:pt x="2103120" y="54864"/>
                </a:cubicBezTo>
                <a:cubicBezTo>
                  <a:pt x="2100072" y="85344"/>
                  <a:pt x="2100864" y="116456"/>
                  <a:pt x="2093976" y="146304"/>
                </a:cubicBezTo>
                <a:cubicBezTo>
                  <a:pt x="2091505" y="157012"/>
                  <a:pt x="2080151" y="163693"/>
                  <a:pt x="2075688" y="173736"/>
                </a:cubicBezTo>
                <a:cubicBezTo>
                  <a:pt x="2067859" y="191352"/>
                  <a:pt x="2063496" y="210312"/>
                  <a:pt x="2057400" y="228600"/>
                </a:cubicBezTo>
                <a:cubicBezTo>
                  <a:pt x="2054352" y="237744"/>
                  <a:pt x="2055072" y="249216"/>
                  <a:pt x="2048256" y="256032"/>
                </a:cubicBezTo>
                <a:lnTo>
                  <a:pt x="2020824" y="283464"/>
                </a:lnTo>
                <a:cubicBezTo>
                  <a:pt x="2017776" y="292608"/>
                  <a:pt x="2016361" y="302470"/>
                  <a:pt x="2011680" y="310896"/>
                </a:cubicBezTo>
                <a:cubicBezTo>
                  <a:pt x="2001006" y="330109"/>
                  <a:pt x="1982055" y="344908"/>
                  <a:pt x="1975104" y="365760"/>
                </a:cubicBezTo>
                <a:cubicBezTo>
                  <a:pt x="1972056" y="374904"/>
                  <a:pt x="1970641" y="384766"/>
                  <a:pt x="1965960" y="393192"/>
                </a:cubicBezTo>
                <a:cubicBezTo>
                  <a:pt x="1955286" y="412405"/>
                  <a:pt x="1936335" y="427204"/>
                  <a:pt x="1929384" y="448056"/>
                </a:cubicBezTo>
                <a:cubicBezTo>
                  <a:pt x="1913289" y="496340"/>
                  <a:pt x="1925587" y="467468"/>
                  <a:pt x="1883664" y="530352"/>
                </a:cubicBezTo>
                <a:cubicBezTo>
                  <a:pt x="1877568" y="539496"/>
                  <a:pt x="1868851" y="547358"/>
                  <a:pt x="1865376" y="557784"/>
                </a:cubicBezTo>
                <a:cubicBezTo>
                  <a:pt x="1852143" y="597484"/>
                  <a:pt x="1863048" y="578400"/>
                  <a:pt x="1828800" y="612648"/>
                </a:cubicBezTo>
                <a:cubicBezTo>
                  <a:pt x="1807834" y="675545"/>
                  <a:pt x="1836511" y="599154"/>
                  <a:pt x="1792224" y="676656"/>
                </a:cubicBezTo>
                <a:cubicBezTo>
                  <a:pt x="1787442" y="685025"/>
                  <a:pt x="1787761" y="695662"/>
                  <a:pt x="1783080" y="704088"/>
                </a:cubicBezTo>
                <a:cubicBezTo>
                  <a:pt x="1772406" y="723301"/>
                  <a:pt x="1753455" y="738100"/>
                  <a:pt x="1746504" y="758952"/>
                </a:cubicBezTo>
                <a:cubicBezTo>
                  <a:pt x="1743456" y="768096"/>
                  <a:pt x="1742707" y="778364"/>
                  <a:pt x="1737360" y="786384"/>
                </a:cubicBezTo>
                <a:cubicBezTo>
                  <a:pt x="1730187" y="797144"/>
                  <a:pt x="1719072" y="804672"/>
                  <a:pt x="1709928" y="813816"/>
                </a:cubicBezTo>
                <a:cubicBezTo>
                  <a:pt x="1686944" y="882767"/>
                  <a:pt x="1717948" y="797776"/>
                  <a:pt x="1682496" y="868680"/>
                </a:cubicBezTo>
                <a:cubicBezTo>
                  <a:pt x="1661876" y="909920"/>
                  <a:pt x="1687821" y="884236"/>
                  <a:pt x="1655064" y="923544"/>
                </a:cubicBezTo>
                <a:cubicBezTo>
                  <a:pt x="1646785" y="933478"/>
                  <a:pt x="1635148" y="940453"/>
                  <a:pt x="1627632" y="950976"/>
                </a:cubicBezTo>
                <a:cubicBezTo>
                  <a:pt x="1595919" y="995374"/>
                  <a:pt x="1620099" y="975186"/>
                  <a:pt x="1600200" y="1014984"/>
                </a:cubicBezTo>
                <a:cubicBezTo>
                  <a:pt x="1593515" y="1028355"/>
                  <a:pt x="1560693" y="1070708"/>
                  <a:pt x="1554480" y="1078992"/>
                </a:cubicBezTo>
                <a:cubicBezTo>
                  <a:pt x="1532103" y="1146124"/>
                  <a:pt x="1549823" y="1120225"/>
                  <a:pt x="1508760" y="1161288"/>
                </a:cubicBezTo>
                <a:lnTo>
                  <a:pt x="1490472" y="1216152"/>
                </a:lnTo>
                <a:cubicBezTo>
                  <a:pt x="1487424" y="1225296"/>
                  <a:pt x="1483666" y="1234233"/>
                  <a:pt x="1481328" y="1243584"/>
                </a:cubicBezTo>
                <a:lnTo>
                  <a:pt x="1463040" y="1316736"/>
                </a:lnTo>
                <a:cubicBezTo>
                  <a:pt x="1459992" y="1328928"/>
                  <a:pt x="1457870" y="1341390"/>
                  <a:pt x="1453896" y="1353312"/>
                </a:cubicBezTo>
                <a:cubicBezTo>
                  <a:pt x="1450848" y="1362456"/>
                  <a:pt x="1447090" y="1371393"/>
                  <a:pt x="1444752" y="1380744"/>
                </a:cubicBezTo>
                <a:cubicBezTo>
                  <a:pt x="1440983" y="1395822"/>
                  <a:pt x="1439377" y="1411386"/>
                  <a:pt x="1435608" y="1426464"/>
                </a:cubicBezTo>
                <a:cubicBezTo>
                  <a:pt x="1433270" y="1435815"/>
                  <a:pt x="1428555" y="1444487"/>
                  <a:pt x="1426464" y="1453896"/>
                </a:cubicBezTo>
                <a:cubicBezTo>
                  <a:pt x="1422442" y="1471995"/>
                  <a:pt x="1420956" y="1490580"/>
                  <a:pt x="1417320" y="1508760"/>
                </a:cubicBezTo>
                <a:cubicBezTo>
                  <a:pt x="1414855" y="1521083"/>
                  <a:pt x="1411224" y="1533144"/>
                  <a:pt x="1408176" y="1545336"/>
                </a:cubicBezTo>
                <a:cubicBezTo>
                  <a:pt x="1411224" y="1600200"/>
                  <a:pt x="1411022" y="1655342"/>
                  <a:pt x="1417320" y="1709928"/>
                </a:cubicBezTo>
                <a:cubicBezTo>
                  <a:pt x="1420201" y="1734897"/>
                  <a:pt x="1429512" y="1758696"/>
                  <a:pt x="1435608" y="1783080"/>
                </a:cubicBezTo>
                <a:cubicBezTo>
                  <a:pt x="1449427" y="1838358"/>
                  <a:pt x="1440778" y="1807734"/>
                  <a:pt x="1463040" y="1874520"/>
                </a:cubicBezTo>
                <a:cubicBezTo>
                  <a:pt x="1466088" y="1883664"/>
                  <a:pt x="1470294" y="1892501"/>
                  <a:pt x="1472184" y="1901952"/>
                </a:cubicBezTo>
                <a:cubicBezTo>
                  <a:pt x="1475232" y="1917192"/>
                  <a:pt x="1477559" y="1932594"/>
                  <a:pt x="1481328" y="1947672"/>
                </a:cubicBezTo>
                <a:cubicBezTo>
                  <a:pt x="1483666" y="1957023"/>
                  <a:pt x="1488381" y="1965695"/>
                  <a:pt x="1490472" y="1975104"/>
                </a:cubicBezTo>
                <a:cubicBezTo>
                  <a:pt x="1494494" y="1993203"/>
                  <a:pt x="1495594" y="2011869"/>
                  <a:pt x="1499616" y="2029968"/>
                </a:cubicBezTo>
                <a:cubicBezTo>
                  <a:pt x="1501707" y="2039377"/>
                  <a:pt x="1506422" y="2048049"/>
                  <a:pt x="1508760" y="2057400"/>
                </a:cubicBezTo>
                <a:cubicBezTo>
                  <a:pt x="1512529" y="2072478"/>
                  <a:pt x="1512447" y="2088568"/>
                  <a:pt x="1517904" y="2103120"/>
                </a:cubicBezTo>
                <a:cubicBezTo>
                  <a:pt x="1521763" y="2113410"/>
                  <a:pt x="1530096" y="2121408"/>
                  <a:pt x="1536192" y="2130552"/>
                </a:cubicBezTo>
                <a:cubicBezTo>
                  <a:pt x="1539240" y="2157984"/>
                  <a:pt x="1539923" y="2185783"/>
                  <a:pt x="1545336" y="2212848"/>
                </a:cubicBezTo>
                <a:cubicBezTo>
                  <a:pt x="1549117" y="2231751"/>
                  <a:pt x="1563624" y="2267712"/>
                  <a:pt x="1563624" y="2267712"/>
                </a:cubicBezTo>
                <a:cubicBezTo>
                  <a:pt x="1560576" y="2362200"/>
                  <a:pt x="1562789" y="2457005"/>
                  <a:pt x="1554480" y="2551176"/>
                </a:cubicBezTo>
                <a:cubicBezTo>
                  <a:pt x="1553514" y="2562123"/>
                  <a:pt x="1541107" y="2568778"/>
                  <a:pt x="1536192" y="2578608"/>
                </a:cubicBezTo>
                <a:cubicBezTo>
                  <a:pt x="1508027" y="2634939"/>
                  <a:pt x="1562594" y="2582343"/>
                  <a:pt x="1472184" y="2642616"/>
                </a:cubicBezTo>
                <a:lnTo>
                  <a:pt x="1444752" y="2660904"/>
                </a:lnTo>
                <a:cubicBezTo>
                  <a:pt x="1368630" y="2641873"/>
                  <a:pt x="1443892" y="2665046"/>
                  <a:pt x="1380744" y="2633472"/>
                </a:cubicBezTo>
                <a:cubicBezTo>
                  <a:pt x="1305028" y="2595614"/>
                  <a:pt x="1404496" y="2658451"/>
                  <a:pt x="1325880" y="2606040"/>
                </a:cubicBezTo>
                <a:cubicBezTo>
                  <a:pt x="1263662" y="2502343"/>
                  <a:pt x="1345430" y="2625590"/>
                  <a:pt x="1225296" y="2505456"/>
                </a:cubicBezTo>
                <a:cubicBezTo>
                  <a:pt x="1132485" y="2412645"/>
                  <a:pt x="1274470" y="2513854"/>
                  <a:pt x="1179576" y="2450592"/>
                </a:cubicBezTo>
                <a:cubicBezTo>
                  <a:pt x="1173480" y="2441448"/>
                  <a:pt x="1168323" y="2431603"/>
                  <a:pt x="1161288" y="2423160"/>
                </a:cubicBezTo>
                <a:cubicBezTo>
                  <a:pt x="1153009" y="2413226"/>
                  <a:pt x="1141372" y="2406251"/>
                  <a:pt x="1133856" y="2395728"/>
                </a:cubicBezTo>
                <a:cubicBezTo>
                  <a:pt x="1110276" y="2362716"/>
                  <a:pt x="1122043" y="2350832"/>
                  <a:pt x="1088136" y="2322576"/>
                </a:cubicBezTo>
                <a:cubicBezTo>
                  <a:pt x="1080731" y="2316406"/>
                  <a:pt x="1069848" y="2316480"/>
                  <a:pt x="1060704" y="2313432"/>
                </a:cubicBezTo>
                <a:cubicBezTo>
                  <a:pt x="1019804" y="2252081"/>
                  <a:pt x="1067985" y="2312190"/>
                  <a:pt x="1014984" y="2276856"/>
                </a:cubicBezTo>
                <a:cubicBezTo>
                  <a:pt x="1004224" y="2269683"/>
                  <a:pt x="998075" y="2256940"/>
                  <a:pt x="987552" y="2249424"/>
                </a:cubicBezTo>
                <a:cubicBezTo>
                  <a:pt x="923455" y="2203641"/>
                  <a:pt x="977272" y="2251841"/>
                  <a:pt x="923544" y="2221992"/>
                </a:cubicBezTo>
                <a:cubicBezTo>
                  <a:pt x="904331" y="2211318"/>
                  <a:pt x="888339" y="2195246"/>
                  <a:pt x="868680" y="2185416"/>
                </a:cubicBezTo>
                <a:cubicBezTo>
                  <a:pt x="856488" y="2179320"/>
                  <a:pt x="843196" y="2175051"/>
                  <a:pt x="832104" y="2167128"/>
                </a:cubicBezTo>
                <a:cubicBezTo>
                  <a:pt x="821581" y="2159612"/>
                  <a:pt x="815195" y="2147212"/>
                  <a:pt x="804672" y="2139696"/>
                </a:cubicBezTo>
                <a:cubicBezTo>
                  <a:pt x="793580" y="2131773"/>
                  <a:pt x="779785" y="2128421"/>
                  <a:pt x="768096" y="2121408"/>
                </a:cubicBezTo>
                <a:cubicBezTo>
                  <a:pt x="706526" y="2084466"/>
                  <a:pt x="726673" y="2092412"/>
                  <a:pt x="676656" y="2057400"/>
                </a:cubicBezTo>
                <a:cubicBezTo>
                  <a:pt x="658650" y="2044796"/>
                  <a:pt x="643115" y="2026155"/>
                  <a:pt x="621792" y="2020824"/>
                </a:cubicBezTo>
                <a:cubicBezTo>
                  <a:pt x="586868" y="2012093"/>
                  <a:pt x="573929" y="2010609"/>
                  <a:pt x="539496" y="1993392"/>
                </a:cubicBezTo>
                <a:cubicBezTo>
                  <a:pt x="529666" y="1988477"/>
                  <a:pt x="521894" y="1980019"/>
                  <a:pt x="512064" y="1975104"/>
                </a:cubicBezTo>
                <a:cubicBezTo>
                  <a:pt x="503443" y="1970793"/>
                  <a:pt x="493058" y="1970641"/>
                  <a:pt x="484632" y="1965960"/>
                </a:cubicBezTo>
                <a:cubicBezTo>
                  <a:pt x="465419" y="1955286"/>
                  <a:pt x="451448" y="1932997"/>
                  <a:pt x="429768" y="1929384"/>
                </a:cubicBezTo>
                <a:cubicBezTo>
                  <a:pt x="392694" y="1923205"/>
                  <a:pt x="372430" y="1921327"/>
                  <a:pt x="338328" y="1911096"/>
                </a:cubicBezTo>
                <a:cubicBezTo>
                  <a:pt x="319864" y="1905557"/>
                  <a:pt x="301752" y="1898904"/>
                  <a:pt x="283464" y="1892808"/>
                </a:cubicBezTo>
                <a:cubicBezTo>
                  <a:pt x="274320" y="1889760"/>
                  <a:pt x="265383" y="1886002"/>
                  <a:pt x="256032" y="1883664"/>
                </a:cubicBezTo>
                <a:cubicBezTo>
                  <a:pt x="243840" y="1880616"/>
                  <a:pt x="231223" y="1878933"/>
                  <a:pt x="219456" y="1874520"/>
                </a:cubicBezTo>
                <a:cubicBezTo>
                  <a:pt x="156148" y="1850780"/>
                  <a:pt x="210667" y="1856232"/>
                  <a:pt x="146304" y="1856232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5004048" y="2708920"/>
            <a:ext cx="2093976" cy="2624328"/>
          </a:xfrm>
          <a:custGeom>
            <a:avLst/>
            <a:gdLst>
              <a:gd name="connsiteX0" fmla="*/ 0 w 2093976"/>
              <a:gd name="connsiteY0" fmla="*/ 1325880 h 2624328"/>
              <a:gd name="connsiteX1" fmla="*/ 45720 w 2093976"/>
              <a:gd name="connsiteY1" fmla="*/ 1316736 h 2624328"/>
              <a:gd name="connsiteX2" fmla="*/ 100584 w 2093976"/>
              <a:gd name="connsiteY2" fmla="*/ 1280160 h 2624328"/>
              <a:gd name="connsiteX3" fmla="*/ 128016 w 2093976"/>
              <a:gd name="connsiteY3" fmla="*/ 1261872 h 2624328"/>
              <a:gd name="connsiteX4" fmla="*/ 155448 w 2093976"/>
              <a:gd name="connsiteY4" fmla="*/ 1252728 h 2624328"/>
              <a:gd name="connsiteX5" fmla="*/ 173736 w 2093976"/>
              <a:gd name="connsiteY5" fmla="*/ 1225296 h 2624328"/>
              <a:gd name="connsiteX6" fmla="*/ 201168 w 2093976"/>
              <a:gd name="connsiteY6" fmla="*/ 1216152 h 2624328"/>
              <a:gd name="connsiteX7" fmla="*/ 210312 w 2093976"/>
              <a:gd name="connsiteY7" fmla="*/ 1188720 h 2624328"/>
              <a:gd name="connsiteX8" fmla="*/ 292608 w 2093976"/>
              <a:gd name="connsiteY8" fmla="*/ 1143000 h 2624328"/>
              <a:gd name="connsiteX9" fmla="*/ 347472 w 2093976"/>
              <a:gd name="connsiteY9" fmla="*/ 1097280 h 2624328"/>
              <a:gd name="connsiteX10" fmla="*/ 374904 w 2093976"/>
              <a:gd name="connsiteY10" fmla="*/ 1088136 h 2624328"/>
              <a:gd name="connsiteX11" fmla="*/ 457200 w 2093976"/>
              <a:gd name="connsiteY11" fmla="*/ 1042416 h 2624328"/>
              <a:gd name="connsiteX12" fmla="*/ 539496 w 2093976"/>
              <a:gd name="connsiteY12" fmla="*/ 978408 h 2624328"/>
              <a:gd name="connsiteX13" fmla="*/ 566928 w 2093976"/>
              <a:gd name="connsiteY13" fmla="*/ 969264 h 2624328"/>
              <a:gd name="connsiteX14" fmla="*/ 630936 w 2093976"/>
              <a:gd name="connsiteY14" fmla="*/ 923544 h 2624328"/>
              <a:gd name="connsiteX15" fmla="*/ 685800 w 2093976"/>
              <a:gd name="connsiteY15" fmla="*/ 886968 h 2624328"/>
              <a:gd name="connsiteX16" fmla="*/ 768096 w 2093976"/>
              <a:gd name="connsiteY16" fmla="*/ 832104 h 2624328"/>
              <a:gd name="connsiteX17" fmla="*/ 795528 w 2093976"/>
              <a:gd name="connsiteY17" fmla="*/ 813816 h 2624328"/>
              <a:gd name="connsiteX18" fmla="*/ 822960 w 2093976"/>
              <a:gd name="connsiteY18" fmla="*/ 795528 h 2624328"/>
              <a:gd name="connsiteX19" fmla="*/ 850392 w 2093976"/>
              <a:gd name="connsiteY19" fmla="*/ 786384 h 2624328"/>
              <a:gd name="connsiteX20" fmla="*/ 859536 w 2093976"/>
              <a:gd name="connsiteY20" fmla="*/ 758952 h 2624328"/>
              <a:gd name="connsiteX21" fmla="*/ 886968 w 2093976"/>
              <a:gd name="connsiteY21" fmla="*/ 749808 h 2624328"/>
              <a:gd name="connsiteX22" fmla="*/ 941832 w 2093976"/>
              <a:gd name="connsiteY22" fmla="*/ 713232 h 2624328"/>
              <a:gd name="connsiteX23" fmla="*/ 1024128 w 2093976"/>
              <a:gd name="connsiteY23" fmla="*/ 658368 h 2624328"/>
              <a:gd name="connsiteX24" fmla="*/ 1051560 w 2093976"/>
              <a:gd name="connsiteY24" fmla="*/ 640080 h 2624328"/>
              <a:gd name="connsiteX25" fmla="*/ 1078992 w 2093976"/>
              <a:gd name="connsiteY25" fmla="*/ 612648 h 2624328"/>
              <a:gd name="connsiteX26" fmla="*/ 1133856 w 2093976"/>
              <a:gd name="connsiteY26" fmla="*/ 576072 h 2624328"/>
              <a:gd name="connsiteX27" fmla="*/ 1161288 w 2093976"/>
              <a:gd name="connsiteY27" fmla="*/ 548640 h 2624328"/>
              <a:gd name="connsiteX28" fmla="*/ 1179576 w 2093976"/>
              <a:gd name="connsiteY28" fmla="*/ 521208 h 2624328"/>
              <a:gd name="connsiteX29" fmla="*/ 1207008 w 2093976"/>
              <a:gd name="connsiteY29" fmla="*/ 512064 h 2624328"/>
              <a:gd name="connsiteX30" fmla="*/ 1234440 w 2093976"/>
              <a:gd name="connsiteY30" fmla="*/ 484632 h 2624328"/>
              <a:gd name="connsiteX31" fmla="*/ 1261872 w 2093976"/>
              <a:gd name="connsiteY31" fmla="*/ 475488 h 2624328"/>
              <a:gd name="connsiteX32" fmla="*/ 1280160 w 2093976"/>
              <a:gd name="connsiteY32" fmla="*/ 448056 h 2624328"/>
              <a:gd name="connsiteX33" fmla="*/ 1335024 w 2093976"/>
              <a:gd name="connsiteY33" fmla="*/ 411480 h 2624328"/>
              <a:gd name="connsiteX34" fmla="*/ 1389888 w 2093976"/>
              <a:gd name="connsiteY34" fmla="*/ 384048 h 2624328"/>
              <a:gd name="connsiteX35" fmla="*/ 1426464 w 2093976"/>
              <a:gd name="connsiteY35" fmla="*/ 356616 h 2624328"/>
              <a:gd name="connsiteX36" fmla="*/ 1453896 w 2093976"/>
              <a:gd name="connsiteY36" fmla="*/ 338328 h 2624328"/>
              <a:gd name="connsiteX37" fmla="*/ 1472184 w 2093976"/>
              <a:gd name="connsiteY37" fmla="*/ 310896 h 2624328"/>
              <a:gd name="connsiteX38" fmla="*/ 1499616 w 2093976"/>
              <a:gd name="connsiteY38" fmla="*/ 301752 h 2624328"/>
              <a:gd name="connsiteX39" fmla="*/ 1554480 w 2093976"/>
              <a:gd name="connsiteY39" fmla="*/ 265176 h 2624328"/>
              <a:gd name="connsiteX40" fmla="*/ 1581912 w 2093976"/>
              <a:gd name="connsiteY40" fmla="*/ 246888 h 2624328"/>
              <a:gd name="connsiteX41" fmla="*/ 1664208 w 2093976"/>
              <a:gd name="connsiteY41" fmla="*/ 182880 h 2624328"/>
              <a:gd name="connsiteX42" fmla="*/ 1773936 w 2093976"/>
              <a:gd name="connsiteY42" fmla="*/ 109728 h 2624328"/>
              <a:gd name="connsiteX43" fmla="*/ 1828800 w 2093976"/>
              <a:gd name="connsiteY43" fmla="*/ 82296 h 2624328"/>
              <a:gd name="connsiteX44" fmla="*/ 1856232 w 2093976"/>
              <a:gd name="connsiteY44" fmla="*/ 64008 h 2624328"/>
              <a:gd name="connsiteX45" fmla="*/ 1883664 w 2093976"/>
              <a:gd name="connsiteY45" fmla="*/ 54864 h 2624328"/>
              <a:gd name="connsiteX46" fmla="*/ 1938528 w 2093976"/>
              <a:gd name="connsiteY46" fmla="*/ 18288 h 2624328"/>
              <a:gd name="connsiteX47" fmla="*/ 1965960 w 2093976"/>
              <a:gd name="connsiteY47" fmla="*/ 0 h 2624328"/>
              <a:gd name="connsiteX48" fmla="*/ 2039112 w 2093976"/>
              <a:gd name="connsiteY48" fmla="*/ 9144 h 2624328"/>
              <a:gd name="connsiteX49" fmla="*/ 2084832 w 2093976"/>
              <a:gd name="connsiteY49" fmla="*/ 18288 h 2624328"/>
              <a:gd name="connsiteX50" fmla="*/ 2093976 w 2093976"/>
              <a:gd name="connsiteY50" fmla="*/ 45720 h 2624328"/>
              <a:gd name="connsiteX51" fmla="*/ 2075688 w 2093976"/>
              <a:gd name="connsiteY51" fmla="*/ 237744 h 2624328"/>
              <a:gd name="connsiteX52" fmla="*/ 2066544 w 2093976"/>
              <a:gd name="connsiteY52" fmla="*/ 274320 h 2624328"/>
              <a:gd name="connsiteX53" fmla="*/ 2039112 w 2093976"/>
              <a:gd name="connsiteY53" fmla="*/ 301752 h 2624328"/>
              <a:gd name="connsiteX54" fmla="*/ 1993392 w 2093976"/>
              <a:gd name="connsiteY54" fmla="*/ 384048 h 2624328"/>
              <a:gd name="connsiteX55" fmla="*/ 1947672 w 2093976"/>
              <a:gd name="connsiteY55" fmla="*/ 448056 h 2624328"/>
              <a:gd name="connsiteX56" fmla="*/ 1911096 w 2093976"/>
              <a:gd name="connsiteY56" fmla="*/ 502920 h 2624328"/>
              <a:gd name="connsiteX57" fmla="*/ 1901952 w 2093976"/>
              <a:gd name="connsiteY57" fmla="*/ 530352 h 2624328"/>
              <a:gd name="connsiteX58" fmla="*/ 1874520 w 2093976"/>
              <a:gd name="connsiteY58" fmla="*/ 557784 h 2624328"/>
              <a:gd name="connsiteX59" fmla="*/ 1847088 w 2093976"/>
              <a:gd name="connsiteY59" fmla="*/ 612648 h 2624328"/>
              <a:gd name="connsiteX60" fmla="*/ 1819656 w 2093976"/>
              <a:gd name="connsiteY60" fmla="*/ 640080 h 2624328"/>
              <a:gd name="connsiteX61" fmla="*/ 1764792 w 2093976"/>
              <a:gd name="connsiteY61" fmla="*/ 722376 h 2624328"/>
              <a:gd name="connsiteX62" fmla="*/ 1746504 w 2093976"/>
              <a:gd name="connsiteY62" fmla="*/ 749808 h 2624328"/>
              <a:gd name="connsiteX63" fmla="*/ 1737360 w 2093976"/>
              <a:gd name="connsiteY63" fmla="*/ 777240 h 2624328"/>
              <a:gd name="connsiteX64" fmla="*/ 1673352 w 2093976"/>
              <a:gd name="connsiteY64" fmla="*/ 841248 h 2624328"/>
              <a:gd name="connsiteX65" fmla="*/ 1664208 w 2093976"/>
              <a:gd name="connsiteY65" fmla="*/ 877824 h 2624328"/>
              <a:gd name="connsiteX66" fmla="*/ 1618488 w 2093976"/>
              <a:gd name="connsiteY66" fmla="*/ 932688 h 2624328"/>
              <a:gd name="connsiteX67" fmla="*/ 1609344 w 2093976"/>
              <a:gd name="connsiteY67" fmla="*/ 960120 h 2624328"/>
              <a:gd name="connsiteX68" fmla="*/ 1572768 w 2093976"/>
              <a:gd name="connsiteY68" fmla="*/ 1014984 h 2624328"/>
              <a:gd name="connsiteX69" fmla="*/ 1545336 w 2093976"/>
              <a:gd name="connsiteY69" fmla="*/ 1069848 h 2624328"/>
              <a:gd name="connsiteX70" fmla="*/ 1536192 w 2093976"/>
              <a:gd name="connsiteY70" fmla="*/ 1097280 h 2624328"/>
              <a:gd name="connsiteX71" fmla="*/ 1499616 w 2093976"/>
              <a:gd name="connsiteY71" fmla="*/ 1152144 h 2624328"/>
              <a:gd name="connsiteX72" fmla="*/ 1481328 w 2093976"/>
              <a:gd name="connsiteY72" fmla="*/ 1179576 h 2624328"/>
              <a:gd name="connsiteX73" fmla="*/ 1463040 w 2093976"/>
              <a:gd name="connsiteY73" fmla="*/ 1243584 h 2624328"/>
              <a:gd name="connsiteX74" fmla="*/ 1472184 w 2093976"/>
              <a:gd name="connsiteY74" fmla="*/ 1435608 h 2624328"/>
              <a:gd name="connsiteX75" fmla="*/ 1490472 w 2093976"/>
              <a:gd name="connsiteY75" fmla="*/ 1490472 h 2624328"/>
              <a:gd name="connsiteX76" fmla="*/ 1508760 w 2093976"/>
              <a:gd name="connsiteY76" fmla="*/ 1554480 h 2624328"/>
              <a:gd name="connsiteX77" fmla="*/ 1572768 w 2093976"/>
              <a:gd name="connsiteY77" fmla="*/ 1636776 h 2624328"/>
              <a:gd name="connsiteX78" fmla="*/ 1591056 w 2093976"/>
              <a:gd name="connsiteY78" fmla="*/ 1691640 h 2624328"/>
              <a:gd name="connsiteX79" fmla="*/ 1645920 w 2093976"/>
              <a:gd name="connsiteY79" fmla="*/ 1773936 h 2624328"/>
              <a:gd name="connsiteX80" fmla="*/ 1682496 w 2093976"/>
              <a:gd name="connsiteY80" fmla="*/ 1828800 h 2624328"/>
              <a:gd name="connsiteX81" fmla="*/ 1700784 w 2093976"/>
              <a:gd name="connsiteY81" fmla="*/ 1856232 h 2624328"/>
              <a:gd name="connsiteX82" fmla="*/ 1728216 w 2093976"/>
              <a:gd name="connsiteY82" fmla="*/ 1874520 h 2624328"/>
              <a:gd name="connsiteX83" fmla="*/ 1755648 w 2093976"/>
              <a:gd name="connsiteY83" fmla="*/ 1929384 h 2624328"/>
              <a:gd name="connsiteX84" fmla="*/ 1783080 w 2093976"/>
              <a:gd name="connsiteY84" fmla="*/ 1965960 h 2624328"/>
              <a:gd name="connsiteX85" fmla="*/ 1819656 w 2093976"/>
              <a:gd name="connsiteY85" fmla="*/ 1984248 h 2624328"/>
              <a:gd name="connsiteX86" fmla="*/ 1847088 w 2093976"/>
              <a:gd name="connsiteY86" fmla="*/ 2039112 h 2624328"/>
              <a:gd name="connsiteX87" fmla="*/ 1865376 w 2093976"/>
              <a:gd name="connsiteY87" fmla="*/ 2066544 h 2624328"/>
              <a:gd name="connsiteX88" fmla="*/ 1938528 w 2093976"/>
              <a:gd name="connsiteY88" fmla="*/ 2167128 h 2624328"/>
              <a:gd name="connsiteX89" fmla="*/ 2002536 w 2093976"/>
              <a:gd name="connsiteY89" fmla="*/ 2276856 h 2624328"/>
              <a:gd name="connsiteX90" fmla="*/ 2020824 w 2093976"/>
              <a:gd name="connsiteY90" fmla="*/ 2304288 h 2624328"/>
              <a:gd name="connsiteX91" fmla="*/ 2057400 w 2093976"/>
              <a:gd name="connsiteY91" fmla="*/ 2359152 h 2624328"/>
              <a:gd name="connsiteX92" fmla="*/ 2084832 w 2093976"/>
              <a:gd name="connsiteY92" fmla="*/ 2459736 h 2624328"/>
              <a:gd name="connsiteX93" fmla="*/ 2075688 w 2093976"/>
              <a:gd name="connsiteY93" fmla="*/ 2560320 h 2624328"/>
              <a:gd name="connsiteX94" fmla="*/ 2048256 w 2093976"/>
              <a:gd name="connsiteY94" fmla="*/ 2587752 h 2624328"/>
              <a:gd name="connsiteX95" fmla="*/ 1993392 w 2093976"/>
              <a:gd name="connsiteY95" fmla="*/ 2624328 h 2624328"/>
              <a:gd name="connsiteX96" fmla="*/ 1911096 w 2093976"/>
              <a:gd name="connsiteY96" fmla="*/ 2596896 h 2624328"/>
              <a:gd name="connsiteX97" fmla="*/ 1856232 w 2093976"/>
              <a:gd name="connsiteY97" fmla="*/ 2578608 h 2624328"/>
              <a:gd name="connsiteX98" fmla="*/ 1792224 w 2093976"/>
              <a:gd name="connsiteY98" fmla="*/ 2542032 h 2624328"/>
              <a:gd name="connsiteX99" fmla="*/ 1737360 w 2093976"/>
              <a:gd name="connsiteY99" fmla="*/ 2505456 h 2624328"/>
              <a:gd name="connsiteX100" fmla="*/ 1673352 w 2093976"/>
              <a:gd name="connsiteY100" fmla="*/ 2468880 h 2624328"/>
              <a:gd name="connsiteX101" fmla="*/ 1645920 w 2093976"/>
              <a:gd name="connsiteY101" fmla="*/ 2441448 h 2624328"/>
              <a:gd name="connsiteX102" fmla="*/ 1609344 w 2093976"/>
              <a:gd name="connsiteY102" fmla="*/ 2423160 h 2624328"/>
              <a:gd name="connsiteX103" fmla="*/ 1545336 w 2093976"/>
              <a:gd name="connsiteY103" fmla="*/ 2386584 h 2624328"/>
              <a:gd name="connsiteX104" fmla="*/ 1490472 w 2093976"/>
              <a:gd name="connsiteY104" fmla="*/ 2359152 h 2624328"/>
              <a:gd name="connsiteX105" fmla="*/ 1435608 w 2093976"/>
              <a:gd name="connsiteY105" fmla="*/ 2331720 h 2624328"/>
              <a:gd name="connsiteX106" fmla="*/ 1426464 w 2093976"/>
              <a:gd name="connsiteY106" fmla="*/ 2304288 h 2624328"/>
              <a:gd name="connsiteX107" fmla="*/ 1399032 w 2093976"/>
              <a:gd name="connsiteY107" fmla="*/ 2295144 h 2624328"/>
              <a:gd name="connsiteX108" fmla="*/ 1325880 w 2093976"/>
              <a:gd name="connsiteY108" fmla="*/ 2258568 h 2624328"/>
              <a:gd name="connsiteX109" fmla="*/ 1271016 w 2093976"/>
              <a:gd name="connsiteY109" fmla="*/ 2221992 h 2624328"/>
              <a:gd name="connsiteX110" fmla="*/ 1225296 w 2093976"/>
              <a:gd name="connsiteY110" fmla="*/ 2185416 h 2624328"/>
              <a:gd name="connsiteX111" fmla="*/ 1124712 w 2093976"/>
              <a:gd name="connsiteY111" fmla="*/ 2139696 h 2624328"/>
              <a:gd name="connsiteX112" fmla="*/ 1060704 w 2093976"/>
              <a:gd name="connsiteY112" fmla="*/ 2084832 h 2624328"/>
              <a:gd name="connsiteX113" fmla="*/ 978408 w 2093976"/>
              <a:gd name="connsiteY113" fmla="*/ 2066544 h 2624328"/>
              <a:gd name="connsiteX114" fmla="*/ 923544 w 2093976"/>
              <a:gd name="connsiteY114" fmla="*/ 2039112 h 2624328"/>
              <a:gd name="connsiteX115" fmla="*/ 896112 w 2093976"/>
              <a:gd name="connsiteY115" fmla="*/ 2011680 h 2624328"/>
              <a:gd name="connsiteX116" fmla="*/ 859536 w 2093976"/>
              <a:gd name="connsiteY116" fmla="*/ 1993392 h 2624328"/>
              <a:gd name="connsiteX117" fmla="*/ 795528 w 2093976"/>
              <a:gd name="connsiteY117" fmla="*/ 1965960 h 2624328"/>
              <a:gd name="connsiteX118" fmla="*/ 768096 w 2093976"/>
              <a:gd name="connsiteY118" fmla="*/ 1947672 h 2624328"/>
              <a:gd name="connsiteX119" fmla="*/ 676656 w 2093976"/>
              <a:gd name="connsiteY119" fmla="*/ 1920240 h 2624328"/>
              <a:gd name="connsiteX120" fmla="*/ 630936 w 2093976"/>
              <a:gd name="connsiteY120" fmla="*/ 1911096 h 2624328"/>
              <a:gd name="connsiteX121" fmla="*/ 603504 w 2093976"/>
              <a:gd name="connsiteY121" fmla="*/ 1901952 h 2624328"/>
              <a:gd name="connsiteX122" fmla="*/ 557784 w 2093976"/>
              <a:gd name="connsiteY122" fmla="*/ 1892808 h 2624328"/>
              <a:gd name="connsiteX123" fmla="*/ 475488 w 2093976"/>
              <a:gd name="connsiteY123" fmla="*/ 1874520 h 2624328"/>
              <a:gd name="connsiteX124" fmla="*/ 438912 w 2093976"/>
              <a:gd name="connsiteY124" fmla="*/ 1856232 h 2624328"/>
              <a:gd name="connsiteX125" fmla="*/ 393192 w 2093976"/>
              <a:gd name="connsiteY125" fmla="*/ 1847088 h 2624328"/>
              <a:gd name="connsiteX126" fmla="*/ 301752 w 2093976"/>
              <a:gd name="connsiteY126" fmla="*/ 1828800 h 2624328"/>
              <a:gd name="connsiteX127" fmla="*/ 210312 w 2093976"/>
              <a:gd name="connsiteY127" fmla="*/ 1819656 h 2624328"/>
              <a:gd name="connsiteX128" fmla="*/ 182880 w 2093976"/>
              <a:gd name="connsiteY128" fmla="*/ 1810512 h 2624328"/>
              <a:gd name="connsiteX129" fmla="*/ 128016 w 2093976"/>
              <a:gd name="connsiteY129" fmla="*/ 1801368 h 2624328"/>
              <a:gd name="connsiteX130" fmla="*/ 82296 w 2093976"/>
              <a:gd name="connsiteY130" fmla="*/ 1783080 h 26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093976" h="2624328">
                <a:moveTo>
                  <a:pt x="0" y="1325880"/>
                </a:moveTo>
                <a:cubicBezTo>
                  <a:pt x="15240" y="1322832"/>
                  <a:pt x="31571" y="1323167"/>
                  <a:pt x="45720" y="1316736"/>
                </a:cubicBezTo>
                <a:cubicBezTo>
                  <a:pt x="65729" y="1307641"/>
                  <a:pt x="82296" y="1292352"/>
                  <a:pt x="100584" y="1280160"/>
                </a:cubicBezTo>
                <a:cubicBezTo>
                  <a:pt x="109728" y="1274064"/>
                  <a:pt x="117590" y="1265347"/>
                  <a:pt x="128016" y="1261872"/>
                </a:cubicBezTo>
                <a:lnTo>
                  <a:pt x="155448" y="1252728"/>
                </a:lnTo>
                <a:cubicBezTo>
                  <a:pt x="161544" y="1243584"/>
                  <a:pt x="165154" y="1232161"/>
                  <a:pt x="173736" y="1225296"/>
                </a:cubicBezTo>
                <a:cubicBezTo>
                  <a:pt x="181262" y="1219275"/>
                  <a:pt x="194352" y="1222968"/>
                  <a:pt x="201168" y="1216152"/>
                </a:cubicBezTo>
                <a:cubicBezTo>
                  <a:pt x="207984" y="1209336"/>
                  <a:pt x="203496" y="1195536"/>
                  <a:pt x="210312" y="1188720"/>
                </a:cubicBezTo>
                <a:cubicBezTo>
                  <a:pt x="241754" y="1157278"/>
                  <a:pt x="258113" y="1154498"/>
                  <a:pt x="292608" y="1143000"/>
                </a:cubicBezTo>
                <a:cubicBezTo>
                  <a:pt x="312831" y="1122777"/>
                  <a:pt x="322011" y="1110011"/>
                  <a:pt x="347472" y="1097280"/>
                </a:cubicBezTo>
                <a:cubicBezTo>
                  <a:pt x="356093" y="1092969"/>
                  <a:pt x="366478" y="1092817"/>
                  <a:pt x="374904" y="1088136"/>
                </a:cubicBezTo>
                <a:cubicBezTo>
                  <a:pt x="469230" y="1035733"/>
                  <a:pt x="395128" y="1063107"/>
                  <a:pt x="457200" y="1042416"/>
                </a:cubicBezTo>
                <a:cubicBezTo>
                  <a:pt x="484632" y="1021080"/>
                  <a:pt x="506527" y="989398"/>
                  <a:pt x="539496" y="978408"/>
                </a:cubicBezTo>
                <a:cubicBezTo>
                  <a:pt x="548640" y="975360"/>
                  <a:pt x="558307" y="973575"/>
                  <a:pt x="566928" y="969264"/>
                </a:cubicBezTo>
                <a:cubicBezTo>
                  <a:pt x="581792" y="961832"/>
                  <a:pt x="620581" y="930792"/>
                  <a:pt x="630936" y="923544"/>
                </a:cubicBezTo>
                <a:cubicBezTo>
                  <a:pt x="648942" y="910940"/>
                  <a:pt x="667512" y="899160"/>
                  <a:pt x="685800" y="886968"/>
                </a:cubicBezTo>
                <a:lnTo>
                  <a:pt x="768096" y="832104"/>
                </a:lnTo>
                <a:lnTo>
                  <a:pt x="795528" y="813816"/>
                </a:lnTo>
                <a:cubicBezTo>
                  <a:pt x="804672" y="807720"/>
                  <a:pt x="812534" y="799003"/>
                  <a:pt x="822960" y="795528"/>
                </a:cubicBezTo>
                <a:lnTo>
                  <a:pt x="850392" y="786384"/>
                </a:lnTo>
                <a:cubicBezTo>
                  <a:pt x="853440" y="777240"/>
                  <a:pt x="852720" y="765768"/>
                  <a:pt x="859536" y="758952"/>
                </a:cubicBezTo>
                <a:cubicBezTo>
                  <a:pt x="866352" y="752136"/>
                  <a:pt x="878542" y="754489"/>
                  <a:pt x="886968" y="749808"/>
                </a:cubicBezTo>
                <a:cubicBezTo>
                  <a:pt x="906181" y="739134"/>
                  <a:pt x="923544" y="725424"/>
                  <a:pt x="941832" y="713232"/>
                </a:cubicBezTo>
                <a:lnTo>
                  <a:pt x="1024128" y="658368"/>
                </a:lnTo>
                <a:cubicBezTo>
                  <a:pt x="1033272" y="652272"/>
                  <a:pt x="1043789" y="647851"/>
                  <a:pt x="1051560" y="640080"/>
                </a:cubicBezTo>
                <a:cubicBezTo>
                  <a:pt x="1060704" y="630936"/>
                  <a:pt x="1068784" y="620587"/>
                  <a:pt x="1078992" y="612648"/>
                </a:cubicBezTo>
                <a:cubicBezTo>
                  <a:pt x="1096342" y="599154"/>
                  <a:pt x="1118314" y="591614"/>
                  <a:pt x="1133856" y="576072"/>
                </a:cubicBezTo>
                <a:cubicBezTo>
                  <a:pt x="1143000" y="566928"/>
                  <a:pt x="1153009" y="558574"/>
                  <a:pt x="1161288" y="548640"/>
                </a:cubicBezTo>
                <a:cubicBezTo>
                  <a:pt x="1168323" y="540197"/>
                  <a:pt x="1170994" y="528073"/>
                  <a:pt x="1179576" y="521208"/>
                </a:cubicBezTo>
                <a:cubicBezTo>
                  <a:pt x="1187102" y="515187"/>
                  <a:pt x="1197864" y="515112"/>
                  <a:pt x="1207008" y="512064"/>
                </a:cubicBezTo>
                <a:cubicBezTo>
                  <a:pt x="1216152" y="502920"/>
                  <a:pt x="1223680" y="491805"/>
                  <a:pt x="1234440" y="484632"/>
                </a:cubicBezTo>
                <a:cubicBezTo>
                  <a:pt x="1242460" y="479285"/>
                  <a:pt x="1254346" y="481509"/>
                  <a:pt x="1261872" y="475488"/>
                </a:cubicBezTo>
                <a:cubicBezTo>
                  <a:pt x="1270454" y="468623"/>
                  <a:pt x="1271889" y="455293"/>
                  <a:pt x="1280160" y="448056"/>
                </a:cubicBezTo>
                <a:cubicBezTo>
                  <a:pt x="1296701" y="433582"/>
                  <a:pt x="1316736" y="423672"/>
                  <a:pt x="1335024" y="411480"/>
                </a:cubicBezTo>
                <a:cubicBezTo>
                  <a:pt x="1370476" y="387845"/>
                  <a:pt x="1352030" y="396667"/>
                  <a:pt x="1389888" y="384048"/>
                </a:cubicBezTo>
                <a:cubicBezTo>
                  <a:pt x="1402080" y="374904"/>
                  <a:pt x="1414063" y="365474"/>
                  <a:pt x="1426464" y="356616"/>
                </a:cubicBezTo>
                <a:cubicBezTo>
                  <a:pt x="1435407" y="350228"/>
                  <a:pt x="1446125" y="346099"/>
                  <a:pt x="1453896" y="338328"/>
                </a:cubicBezTo>
                <a:cubicBezTo>
                  <a:pt x="1461667" y="330557"/>
                  <a:pt x="1463602" y="317761"/>
                  <a:pt x="1472184" y="310896"/>
                </a:cubicBezTo>
                <a:cubicBezTo>
                  <a:pt x="1479710" y="304875"/>
                  <a:pt x="1491190" y="306433"/>
                  <a:pt x="1499616" y="301752"/>
                </a:cubicBezTo>
                <a:cubicBezTo>
                  <a:pt x="1518829" y="291078"/>
                  <a:pt x="1536192" y="277368"/>
                  <a:pt x="1554480" y="265176"/>
                </a:cubicBezTo>
                <a:cubicBezTo>
                  <a:pt x="1563624" y="259080"/>
                  <a:pt x="1574141" y="254659"/>
                  <a:pt x="1581912" y="246888"/>
                </a:cubicBezTo>
                <a:cubicBezTo>
                  <a:pt x="1624886" y="203914"/>
                  <a:pt x="1598584" y="226629"/>
                  <a:pt x="1664208" y="182880"/>
                </a:cubicBezTo>
                <a:lnTo>
                  <a:pt x="1773936" y="109728"/>
                </a:lnTo>
                <a:cubicBezTo>
                  <a:pt x="1852552" y="57317"/>
                  <a:pt x="1753084" y="120154"/>
                  <a:pt x="1828800" y="82296"/>
                </a:cubicBezTo>
                <a:cubicBezTo>
                  <a:pt x="1838630" y="77381"/>
                  <a:pt x="1846402" y="68923"/>
                  <a:pt x="1856232" y="64008"/>
                </a:cubicBezTo>
                <a:cubicBezTo>
                  <a:pt x="1864853" y="59697"/>
                  <a:pt x="1875238" y="59545"/>
                  <a:pt x="1883664" y="54864"/>
                </a:cubicBezTo>
                <a:cubicBezTo>
                  <a:pt x="1902877" y="44190"/>
                  <a:pt x="1920240" y="30480"/>
                  <a:pt x="1938528" y="18288"/>
                </a:cubicBezTo>
                <a:lnTo>
                  <a:pt x="1965960" y="0"/>
                </a:lnTo>
                <a:cubicBezTo>
                  <a:pt x="1990344" y="3048"/>
                  <a:pt x="2014824" y="5407"/>
                  <a:pt x="2039112" y="9144"/>
                </a:cubicBezTo>
                <a:cubicBezTo>
                  <a:pt x="2054473" y="11507"/>
                  <a:pt x="2071900" y="9667"/>
                  <a:pt x="2084832" y="18288"/>
                </a:cubicBezTo>
                <a:cubicBezTo>
                  <a:pt x="2092852" y="23635"/>
                  <a:pt x="2090928" y="36576"/>
                  <a:pt x="2093976" y="45720"/>
                </a:cubicBezTo>
                <a:cubicBezTo>
                  <a:pt x="2086422" y="166578"/>
                  <a:pt x="2093601" y="157137"/>
                  <a:pt x="2075688" y="237744"/>
                </a:cubicBezTo>
                <a:cubicBezTo>
                  <a:pt x="2072962" y="250012"/>
                  <a:pt x="2072779" y="263409"/>
                  <a:pt x="2066544" y="274320"/>
                </a:cubicBezTo>
                <a:cubicBezTo>
                  <a:pt x="2060128" y="285548"/>
                  <a:pt x="2048256" y="292608"/>
                  <a:pt x="2039112" y="301752"/>
                </a:cubicBezTo>
                <a:cubicBezTo>
                  <a:pt x="2013825" y="377612"/>
                  <a:pt x="2056276" y="258280"/>
                  <a:pt x="1993392" y="384048"/>
                </a:cubicBezTo>
                <a:cubicBezTo>
                  <a:pt x="1969321" y="432190"/>
                  <a:pt x="1984743" y="410985"/>
                  <a:pt x="1947672" y="448056"/>
                </a:cubicBezTo>
                <a:cubicBezTo>
                  <a:pt x="1925930" y="513283"/>
                  <a:pt x="1956759" y="434425"/>
                  <a:pt x="1911096" y="502920"/>
                </a:cubicBezTo>
                <a:cubicBezTo>
                  <a:pt x="1905749" y="510940"/>
                  <a:pt x="1907299" y="522332"/>
                  <a:pt x="1901952" y="530352"/>
                </a:cubicBezTo>
                <a:cubicBezTo>
                  <a:pt x="1894779" y="541112"/>
                  <a:pt x="1882799" y="547850"/>
                  <a:pt x="1874520" y="557784"/>
                </a:cubicBezTo>
                <a:cubicBezTo>
                  <a:pt x="1802579" y="644113"/>
                  <a:pt x="1902075" y="530168"/>
                  <a:pt x="1847088" y="612648"/>
                </a:cubicBezTo>
                <a:cubicBezTo>
                  <a:pt x="1839915" y="623408"/>
                  <a:pt x="1827595" y="629872"/>
                  <a:pt x="1819656" y="640080"/>
                </a:cubicBezTo>
                <a:lnTo>
                  <a:pt x="1764792" y="722376"/>
                </a:lnTo>
                <a:cubicBezTo>
                  <a:pt x="1758696" y="731520"/>
                  <a:pt x="1749979" y="739382"/>
                  <a:pt x="1746504" y="749808"/>
                </a:cubicBezTo>
                <a:cubicBezTo>
                  <a:pt x="1743456" y="758952"/>
                  <a:pt x="1743381" y="769714"/>
                  <a:pt x="1737360" y="777240"/>
                </a:cubicBezTo>
                <a:cubicBezTo>
                  <a:pt x="1718511" y="800802"/>
                  <a:pt x="1673352" y="841248"/>
                  <a:pt x="1673352" y="841248"/>
                </a:cubicBezTo>
                <a:cubicBezTo>
                  <a:pt x="1670304" y="853440"/>
                  <a:pt x="1669158" y="866273"/>
                  <a:pt x="1664208" y="877824"/>
                </a:cubicBezTo>
                <a:cubicBezTo>
                  <a:pt x="1654660" y="900103"/>
                  <a:pt x="1634966" y="916210"/>
                  <a:pt x="1618488" y="932688"/>
                </a:cubicBezTo>
                <a:cubicBezTo>
                  <a:pt x="1615440" y="941832"/>
                  <a:pt x="1614025" y="951694"/>
                  <a:pt x="1609344" y="960120"/>
                </a:cubicBezTo>
                <a:cubicBezTo>
                  <a:pt x="1598670" y="979333"/>
                  <a:pt x="1579719" y="994132"/>
                  <a:pt x="1572768" y="1014984"/>
                </a:cubicBezTo>
                <a:cubicBezTo>
                  <a:pt x="1549784" y="1083935"/>
                  <a:pt x="1580788" y="998944"/>
                  <a:pt x="1545336" y="1069848"/>
                </a:cubicBezTo>
                <a:cubicBezTo>
                  <a:pt x="1541025" y="1078469"/>
                  <a:pt x="1540873" y="1088854"/>
                  <a:pt x="1536192" y="1097280"/>
                </a:cubicBezTo>
                <a:cubicBezTo>
                  <a:pt x="1525518" y="1116493"/>
                  <a:pt x="1511808" y="1133856"/>
                  <a:pt x="1499616" y="1152144"/>
                </a:cubicBezTo>
                <a:cubicBezTo>
                  <a:pt x="1493520" y="1161288"/>
                  <a:pt x="1484803" y="1169150"/>
                  <a:pt x="1481328" y="1179576"/>
                </a:cubicBezTo>
                <a:cubicBezTo>
                  <a:pt x="1468210" y="1218930"/>
                  <a:pt x="1474522" y="1197657"/>
                  <a:pt x="1463040" y="1243584"/>
                </a:cubicBezTo>
                <a:cubicBezTo>
                  <a:pt x="1466088" y="1307592"/>
                  <a:pt x="1465107" y="1371919"/>
                  <a:pt x="1472184" y="1435608"/>
                </a:cubicBezTo>
                <a:cubicBezTo>
                  <a:pt x="1474313" y="1454767"/>
                  <a:pt x="1485797" y="1471770"/>
                  <a:pt x="1490472" y="1490472"/>
                </a:cubicBezTo>
                <a:cubicBezTo>
                  <a:pt x="1491691" y="1495349"/>
                  <a:pt x="1503513" y="1546609"/>
                  <a:pt x="1508760" y="1554480"/>
                </a:cubicBezTo>
                <a:cubicBezTo>
                  <a:pt x="1540319" y="1601818"/>
                  <a:pt x="1548421" y="1563735"/>
                  <a:pt x="1572768" y="1636776"/>
                </a:cubicBezTo>
                <a:cubicBezTo>
                  <a:pt x="1578864" y="1655064"/>
                  <a:pt x="1580363" y="1675600"/>
                  <a:pt x="1591056" y="1691640"/>
                </a:cubicBezTo>
                <a:lnTo>
                  <a:pt x="1645920" y="1773936"/>
                </a:lnTo>
                <a:lnTo>
                  <a:pt x="1682496" y="1828800"/>
                </a:lnTo>
                <a:cubicBezTo>
                  <a:pt x="1688592" y="1837944"/>
                  <a:pt x="1691640" y="1850136"/>
                  <a:pt x="1700784" y="1856232"/>
                </a:cubicBezTo>
                <a:lnTo>
                  <a:pt x="1728216" y="1874520"/>
                </a:lnTo>
                <a:cubicBezTo>
                  <a:pt x="1739540" y="1908491"/>
                  <a:pt x="1733491" y="1898364"/>
                  <a:pt x="1755648" y="1929384"/>
                </a:cubicBezTo>
                <a:cubicBezTo>
                  <a:pt x="1764506" y="1941785"/>
                  <a:pt x="1771509" y="1956042"/>
                  <a:pt x="1783080" y="1965960"/>
                </a:cubicBezTo>
                <a:cubicBezTo>
                  <a:pt x="1793429" y="1974831"/>
                  <a:pt x="1807464" y="1978152"/>
                  <a:pt x="1819656" y="1984248"/>
                </a:cubicBezTo>
                <a:cubicBezTo>
                  <a:pt x="1872067" y="2062864"/>
                  <a:pt x="1809230" y="1963396"/>
                  <a:pt x="1847088" y="2039112"/>
                </a:cubicBezTo>
                <a:cubicBezTo>
                  <a:pt x="1852003" y="2048942"/>
                  <a:pt x="1858912" y="2057656"/>
                  <a:pt x="1865376" y="2066544"/>
                </a:cubicBezTo>
                <a:cubicBezTo>
                  <a:pt x="1879834" y="2086424"/>
                  <a:pt x="1920279" y="2136713"/>
                  <a:pt x="1938528" y="2167128"/>
                </a:cubicBezTo>
                <a:cubicBezTo>
                  <a:pt x="1960314" y="2203438"/>
                  <a:pt x="1980750" y="2240546"/>
                  <a:pt x="2002536" y="2276856"/>
                </a:cubicBezTo>
                <a:cubicBezTo>
                  <a:pt x="2008190" y="2286280"/>
                  <a:pt x="2015909" y="2294458"/>
                  <a:pt x="2020824" y="2304288"/>
                </a:cubicBezTo>
                <a:cubicBezTo>
                  <a:pt x="2047291" y="2357221"/>
                  <a:pt x="2005398" y="2307150"/>
                  <a:pt x="2057400" y="2359152"/>
                </a:cubicBezTo>
                <a:cubicBezTo>
                  <a:pt x="2080603" y="2428760"/>
                  <a:pt x="2071907" y="2395113"/>
                  <a:pt x="2084832" y="2459736"/>
                </a:cubicBezTo>
                <a:cubicBezTo>
                  <a:pt x="2081784" y="2493264"/>
                  <a:pt x="2084937" y="2527949"/>
                  <a:pt x="2075688" y="2560320"/>
                </a:cubicBezTo>
                <a:cubicBezTo>
                  <a:pt x="2072135" y="2572754"/>
                  <a:pt x="2058464" y="2579813"/>
                  <a:pt x="2048256" y="2587752"/>
                </a:cubicBezTo>
                <a:cubicBezTo>
                  <a:pt x="2030906" y="2601246"/>
                  <a:pt x="1993392" y="2624328"/>
                  <a:pt x="1993392" y="2624328"/>
                </a:cubicBezTo>
                <a:cubicBezTo>
                  <a:pt x="1869844" y="2603737"/>
                  <a:pt x="1988241" y="2631183"/>
                  <a:pt x="1911096" y="2596896"/>
                </a:cubicBezTo>
                <a:cubicBezTo>
                  <a:pt x="1893480" y="2589067"/>
                  <a:pt x="1872272" y="2589301"/>
                  <a:pt x="1856232" y="2578608"/>
                </a:cubicBezTo>
                <a:cubicBezTo>
                  <a:pt x="1761338" y="2515346"/>
                  <a:pt x="1908238" y="2611640"/>
                  <a:pt x="1792224" y="2542032"/>
                </a:cubicBezTo>
                <a:cubicBezTo>
                  <a:pt x="1773377" y="2530724"/>
                  <a:pt x="1757019" y="2515286"/>
                  <a:pt x="1737360" y="2505456"/>
                </a:cubicBezTo>
                <a:cubicBezTo>
                  <a:pt x="1715001" y="2494276"/>
                  <a:pt x="1692739" y="2485036"/>
                  <a:pt x="1673352" y="2468880"/>
                </a:cubicBezTo>
                <a:cubicBezTo>
                  <a:pt x="1663418" y="2460601"/>
                  <a:pt x="1656443" y="2448964"/>
                  <a:pt x="1645920" y="2441448"/>
                </a:cubicBezTo>
                <a:cubicBezTo>
                  <a:pt x="1634828" y="2433525"/>
                  <a:pt x="1620436" y="2431083"/>
                  <a:pt x="1609344" y="2423160"/>
                </a:cubicBezTo>
                <a:cubicBezTo>
                  <a:pt x="1550676" y="2381254"/>
                  <a:pt x="1616178" y="2404294"/>
                  <a:pt x="1545336" y="2386584"/>
                </a:cubicBezTo>
                <a:cubicBezTo>
                  <a:pt x="1466720" y="2334173"/>
                  <a:pt x="1566188" y="2397010"/>
                  <a:pt x="1490472" y="2359152"/>
                </a:cubicBezTo>
                <a:cubicBezTo>
                  <a:pt x="1419568" y="2323700"/>
                  <a:pt x="1504559" y="2354704"/>
                  <a:pt x="1435608" y="2331720"/>
                </a:cubicBezTo>
                <a:cubicBezTo>
                  <a:pt x="1432560" y="2322576"/>
                  <a:pt x="1433280" y="2311104"/>
                  <a:pt x="1426464" y="2304288"/>
                </a:cubicBezTo>
                <a:cubicBezTo>
                  <a:pt x="1419648" y="2297472"/>
                  <a:pt x="1407401" y="2299926"/>
                  <a:pt x="1399032" y="2295144"/>
                </a:cubicBezTo>
                <a:cubicBezTo>
                  <a:pt x="1326497" y="2253695"/>
                  <a:pt x="1398603" y="2276749"/>
                  <a:pt x="1325880" y="2258568"/>
                </a:cubicBezTo>
                <a:cubicBezTo>
                  <a:pt x="1307592" y="2246376"/>
                  <a:pt x="1288179" y="2235722"/>
                  <a:pt x="1271016" y="2221992"/>
                </a:cubicBezTo>
                <a:cubicBezTo>
                  <a:pt x="1255776" y="2209800"/>
                  <a:pt x="1241762" y="2195894"/>
                  <a:pt x="1225296" y="2185416"/>
                </a:cubicBezTo>
                <a:cubicBezTo>
                  <a:pt x="1195873" y="2166692"/>
                  <a:pt x="1157207" y="2152694"/>
                  <a:pt x="1124712" y="2139696"/>
                </a:cubicBezTo>
                <a:cubicBezTo>
                  <a:pt x="1103093" y="2118077"/>
                  <a:pt x="1088075" y="2100472"/>
                  <a:pt x="1060704" y="2084832"/>
                </a:cubicBezTo>
                <a:cubicBezTo>
                  <a:pt x="1042166" y="2074239"/>
                  <a:pt x="991839" y="2068782"/>
                  <a:pt x="978408" y="2066544"/>
                </a:cubicBezTo>
                <a:cubicBezTo>
                  <a:pt x="960120" y="2057400"/>
                  <a:pt x="940557" y="2050454"/>
                  <a:pt x="923544" y="2039112"/>
                </a:cubicBezTo>
                <a:cubicBezTo>
                  <a:pt x="912784" y="2031939"/>
                  <a:pt x="906635" y="2019196"/>
                  <a:pt x="896112" y="2011680"/>
                </a:cubicBezTo>
                <a:cubicBezTo>
                  <a:pt x="885020" y="2003757"/>
                  <a:pt x="871371" y="2000155"/>
                  <a:pt x="859536" y="1993392"/>
                </a:cubicBezTo>
                <a:cubicBezTo>
                  <a:pt x="810421" y="1965326"/>
                  <a:pt x="855603" y="1980979"/>
                  <a:pt x="795528" y="1965960"/>
                </a:cubicBezTo>
                <a:cubicBezTo>
                  <a:pt x="786384" y="1959864"/>
                  <a:pt x="778139" y="1952135"/>
                  <a:pt x="768096" y="1947672"/>
                </a:cubicBezTo>
                <a:cubicBezTo>
                  <a:pt x="745302" y="1937541"/>
                  <a:pt x="703254" y="1926151"/>
                  <a:pt x="676656" y="1920240"/>
                </a:cubicBezTo>
                <a:cubicBezTo>
                  <a:pt x="661484" y="1916869"/>
                  <a:pt x="646014" y="1914865"/>
                  <a:pt x="630936" y="1911096"/>
                </a:cubicBezTo>
                <a:cubicBezTo>
                  <a:pt x="621585" y="1908758"/>
                  <a:pt x="612855" y="1904290"/>
                  <a:pt x="603504" y="1901952"/>
                </a:cubicBezTo>
                <a:cubicBezTo>
                  <a:pt x="588426" y="1898183"/>
                  <a:pt x="572956" y="1896179"/>
                  <a:pt x="557784" y="1892808"/>
                </a:cubicBezTo>
                <a:cubicBezTo>
                  <a:pt x="441563" y="1866981"/>
                  <a:pt x="613381" y="1902099"/>
                  <a:pt x="475488" y="1874520"/>
                </a:cubicBezTo>
                <a:cubicBezTo>
                  <a:pt x="463296" y="1868424"/>
                  <a:pt x="451844" y="1860543"/>
                  <a:pt x="438912" y="1856232"/>
                </a:cubicBezTo>
                <a:cubicBezTo>
                  <a:pt x="424168" y="1851317"/>
                  <a:pt x="408364" y="1850459"/>
                  <a:pt x="393192" y="1847088"/>
                </a:cubicBezTo>
                <a:cubicBezTo>
                  <a:pt x="342579" y="1835841"/>
                  <a:pt x="363185" y="1836479"/>
                  <a:pt x="301752" y="1828800"/>
                </a:cubicBezTo>
                <a:cubicBezTo>
                  <a:pt x="271357" y="1825001"/>
                  <a:pt x="240792" y="1822704"/>
                  <a:pt x="210312" y="1819656"/>
                </a:cubicBezTo>
                <a:cubicBezTo>
                  <a:pt x="201168" y="1816608"/>
                  <a:pt x="192289" y="1812603"/>
                  <a:pt x="182880" y="1810512"/>
                </a:cubicBezTo>
                <a:cubicBezTo>
                  <a:pt x="164781" y="1806490"/>
                  <a:pt x="145903" y="1806246"/>
                  <a:pt x="128016" y="1801368"/>
                </a:cubicBezTo>
                <a:cubicBezTo>
                  <a:pt x="112180" y="1797049"/>
                  <a:pt x="82296" y="1783080"/>
                  <a:pt x="82296" y="178308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>
            <a:off x="1043608" y="4149080"/>
            <a:ext cx="266429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433728" y="4149080"/>
            <a:ext cx="266429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30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Kolik žaberních štěrbin mají Paryby?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820688"/>
          </a:xfrm>
        </p:spPr>
        <p:txBody>
          <a:bodyPr>
            <a:normAutofit fontScale="77500" lnSpcReduction="20000"/>
          </a:bodyPr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/>
              <a:t>Jak to souvisí s pohybem žraloků?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/>
              <a:t>Je v tom nějaký rozdíl mezi žraloky a rejnoky?</a:t>
            </a:r>
            <a:endParaRPr lang="cs-CZ" dirty="0"/>
          </a:p>
        </p:txBody>
      </p:sp>
      <p:sp>
        <p:nvSpPr>
          <p:cNvPr id="4" name="AutoShape 4" descr="Kinds of F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Gill slit Stock Photos, Royalty Free Gill slit Images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Shark Facts For Kids | Information On Sharks | DK Find 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67432"/>
            <a:ext cx="7270776" cy="282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rtilaginous and bony fish have gills and plates to breat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239649"/>
            <a:ext cx="6839545" cy="4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272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jakého materiálu je žraločí kůže?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/>
          <a:lstStyle/>
          <a:p>
            <a:r>
              <a:rPr lang="cs-CZ" dirty="0" smtClean="0"/>
              <a:t>Má to pro žraloky praktické využití?</a:t>
            </a:r>
            <a:endParaRPr lang="cs-CZ" dirty="0"/>
          </a:p>
        </p:txBody>
      </p:sp>
      <p:pic>
        <p:nvPicPr>
          <p:cNvPr id="2050" name="Picture 2" descr="From Shark Skin to Speed – USC Viterbi School of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877669" cy="35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27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Jediná část kostry, která není tvořena chrupavkou jsou …</a:t>
            </a:r>
            <a:endParaRPr lang="cs-CZ" dirty="0"/>
          </a:p>
        </p:txBody>
      </p:sp>
      <p:pic>
        <p:nvPicPr>
          <p:cNvPr id="3074" name="Picture 2" descr="Mako Shark Jaw 24&quot;: Gallery 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840760" cy="51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84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Které ploutve mají Rejnoci nadměrně zvětšené?</a:t>
            </a:r>
            <a:endParaRPr lang="cs-CZ" dirty="0"/>
          </a:p>
        </p:txBody>
      </p:sp>
      <p:pic>
        <p:nvPicPr>
          <p:cNvPr id="4098" name="Picture 2" descr="Common skate Batoidea Anatomy Ventraal, ray fish, head, anatomy, skate png 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" y="1772816"/>
            <a:ext cx="911262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115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Rejnoci dýchají, když leží na dně a zakrývají si při tom žábry?</a:t>
            </a:r>
            <a:endParaRPr lang="cs-CZ" dirty="0"/>
          </a:p>
        </p:txBody>
      </p:sp>
      <p:pic>
        <p:nvPicPr>
          <p:cNvPr id="5122" name="Picture 2" descr="What is the Difference Between Skates and Rays - Pedia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790429" cy="47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stenec 3"/>
          <p:cNvSpPr/>
          <p:nvPr/>
        </p:nvSpPr>
        <p:spPr>
          <a:xfrm>
            <a:off x="6012160" y="3441568"/>
            <a:ext cx="360040" cy="347472"/>
          </a:xfrm>
          <a:prstGeom prst="donut">
            <a:avLst>
              <a:gd name="adj" fmla="val 14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6012160" y="4221088"/>
            <a:ext cx="360040" cy="347472"/>
          </a:xfrm>
          <a:prstGeom prst="donut">
            <a:avLst>
              <a:gd name="adj" fmla="val 14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35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Čím se liší rozmnožování u Ryb a Paryb?</a:t>
            </a:r>
            <a:endParaRPr lang="cs-CZ" dirty="0"/>
          </a:p>
        </p:txBody>
      </p:sp>
      <p:pic>
        <p:nvPicPr>
          <p:cNvPr id="6146" name="Picture 2" descr="Why do sharks have two penises? – The Fisherie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4" y="1700808"/>
            <a:ext cx="881438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50 Shades of Grey Reef Shark: A Valentine's Day Special Report on Shark Sex  (With Pictures! And Video!) | Southern Fried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0526"/>
            <a:ext cx="2304256" cy="27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90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dirty="0" err="1" smtClean="0"/>
              <a:t>Lorenziniho</a:t>
            </a:r>
            <a:r>
              <a:rPr lang="cs-CZ" dirty="0" smtClean="0"/>
              <a:t> ampule?</a:t>
            </a:r>
            <a:endParaRPr lang="cs-CZ" dirty="0"/>
          </a:p>
        </p:txBody>
      </p:sp>
      <p:pic>
        <p:nvPicPr>
          <p:cNvPr id="7170" name="Picture 2" descr="INTERVIEW EXTRA: Ampullae of Lorenzini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" y="1700808"/>
            <a:ext cx="9115433" cy="51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97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167</Words>
  <Application>Microsoft Office PowerPoint</Application>
  <PresentationFormat>Předvádění na obrazovce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PARYBY</vt:lpstr>
      <vt:lpstr>Jaký je rozdíl mezi ocasní ploutví ryb a žraloků?</vt:lpstr>
      <vt:lpstr>Kolik žaberních štěrbin mají Paryby?</vt:lpstr>
      <vt:lpstr>Z jakého materiálu je žraločí kůže?</vt:lpstr>
      <vt:lpstr>Jediná část kostry, která není tvořena chrupavkou jsou …</vt:lpstr>
      <vt:lpstr>Které ploutve mají Rejnoci nadměrně zvětšené?</vt:lpstr>
      <vt:lpstr>Jak Rejnoci dýchají, když leží na dně a zakrývají si při tom žábry?</vt:lpstr>
      <vt:lpstr>Čím se liší rozmnožování u Ryb a Paryb?</vt:lpstr>
      <vt:lpstr>Co je to Lorenziniho ampule?</vt:lpstr>
      <vt:lpstr>Jaký druh žraloka je na obrázku?</vt:lpstr>
      <vt:lpstr>Jaký druh žraloka je na obrázku?</vt:lpstr>
      <vt:lpstr>Jaký druh žraloka je na obrázku?</vt:lpstr>
      <vt:lpstr>Jaký druh žraloka je na obrázku?</vt:lpstr>
      <vt:lpstr>Jak se jmenuje tento živočich?</vt:lpstr>
      <vt:lpstr>Jak se jmenuje tento druh rejnoka?</vt:lpstr>
      <vt:lpstr>Jak se jmenuje tento druh rejnoka?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PARYBY</dc:title>
  <dc:creator>Mgr. Michal Tóth</dc:creator>
  <cp:lastModifiedBy>Mgr. Michal Tóth</cp:lastModifiedBy>
  <cp:revision>10</cp:revision>
  <dcterms:created xsi:type="dcterms:W3CDTF">2023-01-02T19:06:47Z</dcterms:created>
  <dcterms:modified xsi:type="dcterms:W3CDTF">2023-01-02T20:45:53Z</dcterms:modified>
</cp:coreProperties>
</file>