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4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1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0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6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04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1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1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2DC8-5AAD-4172-AAFE-DE2D53BEA82C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A56C-5B3B-4ADB-A84D-BAD609B610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ArWrxFxk5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BGY3mVGbzt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194779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SUDOKOPYTNÍCI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ippopotamus, facts and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62746" cy="29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410a-NTB\Downloads\bo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279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92626" y="1556792"/>
            <a:ext cx="4248472" cy="9361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NEPŘEŽVÝKAVCI</a:t>
            </a:r>
            <a:endParaRPr lang="cs-CZ" sz="4000" dirty="0"/>
          </a:p>
        </p:txBody>
      </p:sp>
      <p:pic>
        <p:nvPicPr>
          <p:cNvPr id="1029" name="Picture 5" descr="C:\Users\B410a-NTB\Downloads\Food-Tank-Camel-Milk-National-Food-Institute-FAO-Haramaya-Universi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86462"/>
            <a:ext cx="4933033" cy="30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410a-NTB\Downloads\lama-tel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419"/>
            <a:ext cx="3203848" cy="38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Prase divoké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2764904"/>
          </a:xfrm>
        </p:spPr>
        <p:txBody>
          <a:bodyPr/>
          <a:lstStyle/>
          <a:p>
            <a:r>
              <a:rPr lang="cs-CZ" dirty="0" smtClean="0"/>
              <a:t>Všežravec žijící v lesích</a:t>
            </a:r>
          </a:p>
          <a:p>
            <a:r>
              <a:rPr lang="cs-CZ" dirty="0" smtClean="0"/>
              <a:t>Kanec, Bachyně, Sele (pruhované)</a:t>
            </a:r>
          </a:p>
          <a:p>
            <a:r>
              <a:rPr lang="cs-CZ" dirty="0" smtClean="0"/>
              <a:t>Srst tvořena štětinami</a:t>
            </a:r>
          </a:p>
          <a:p>
            <a:r>
              <a:rPr lang="cs-CZ" dirty="0" smtClean="0"/>
              <a:t>Výrazné špičáky </a:t>
            </a:r>
            <a:r>
              <a:rPr lang="cs-CZ" dirty="0"/>
              <a:t>(</a:t>
            </a:r>
            <a:r>
              <a:rPr lang="cs-CZ" dirty="0" smtClean="0"/>
              <a:t>zuby) zahnuté nahoru</a:t>
            </a:r>
            <a:endParaRPr lang="cs-CZ" dirty="0"/>
          </a:p>
        </p:txBody>
      </p:sp>
      <p:pic>
        <p:nvPicPr>
          <p:cNvPr id="5122" name="Picture 2" descr="Jak vypadá stopa divočáka? | Přiroda do kapsy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8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3259088" cy="383016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 původní</a:t>
            </a:r>
          </a:p>
          <a:p>
            <a:r>
              <a:rPr lang="cs-CZ" sz="2800" dirty="0" smtClean="0"/>
              <a:t>Obývá pouště mírného pásma Střední Asie až do Mongolska</a:t>
            </a:r>
          </a:p>
          <a:p>
            <a:r>
              <a:rPr lang="cs-CZ" sz="2800" dirty="0" smtClean="0"/>
              <a:t>Proto snáší vedro i zimu – má hustější srst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0" y="188640"/>
            <a:ext cx="443883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Velbloud jednohrbý</a:t>
            </a:r>
            <a:endParaRPr lang="cs-CZ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751748" y="2718056"/>
            <a:ext cx="3259088" cy="3134573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Vznikl z dvouhrbého</a:t>
            </a:r>
          </a:p>
          <a:p>
            <a:r>
              <a:rPr lang="cs-CZ" sz="2800" dirty="0" smtClean="0"/>
              <a:t>Obývá pouště severní Afriky a Arábie</a:t>
            </a:r>
          </a:p>
          <a:p>
            <a:r>
              <a:rPr lang="cs-CZ" sz="2800" dirty="0" smtClean="0"/>
              <a:t>chová se pouze v zajetí</a:t>
            </a:r>
            <a:endParaRPr lang="cs-CZ" sz="2800" dirty="0"/>
          </a:p>
        </p:txBody>
      </p:sp>
      <p:pic>
        <p:nvPicPr>
          <p:cNvPr id="1028" name="Picture 4" descr="Camel GIFs | GIFDB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64359"/>
            <a:ext cx="2403884" cy="125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abian Camel (Dromedary) - Natural History on the 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7137"/>
            <a:ext cx="2119141" cy="15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ný popisek 5"/>
          <p:cNvSpPr/>
          <p:nvPr/>
        </p:nvSpPr>
        <p:spPr>
          <a:xfrm>
            <a:off x="4508164" y="1559454"/>
            <a:ext cx="1872208" cy="733028"/>
          </a:xfrm>
          <a:prstGeom prst="wedgeEllipseCallout">
            <a:avLst>
              <a:gd name="adj1" fmla="val 79084"/>
              <a:gd name="adj2" fmla="val -21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Říká se mu </a:t>
            </a:r>
            <a:r>
              <a:rPr lang="cs-CZ" b="1" dirty="0" smtClean="0"/>
              <a:t>Dromedár</a:t>
            </a:r>
            <a:endParaRPr lang="cs-CZ" b="1" dirty="0"/>
          </a:p>
        </p:txBody>
      </p:sp>
      <p:pic>
        <p:nvPicPr>
          <p:cNvPr id="1030" name="Picture 6" descr="4,200+ Bactrian Camel Stock Photos, Pictures &amp; Royalty-Free Images - iStock  | Bactrian camel gob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/>
          <a:stretch/>
        </p:blipFill>
        <p:spPr bwMode="auto">
          <a:xfrm>
            <a:off x="539552" y="1133880"/>
            <a:ext cx="17396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2411760" y="1700808"/>
            <a:ext cx="1872208" cy="733028"/>
          </a:xfrm>
          <a:prstGeom prst="wedgeEllipseCallout">
            <a:avLst>
              <a:gd name="adj1" fmla="val -72810"/>
              <a:gd name="adj2" fmla="val -4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Říká se mu </a:t>
            </a:r>
            <a:r>
              <a:rPr lang="cs-CZ" b="1" dirty="0" smtClean="0"/>
              <a:t>Drabař</a:t>
            </a:r>
            <a:endParaRPr lang="cs-CZ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33164" y="188304"/>
            <a:ext cx="4438836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Velbloud divoký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4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omedary Royalty-Free Images, Stock Photos &amp; Pictur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856"/>
            <a:ext cx="1027509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romedary camel - Namu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romedary camel - NamuWi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File:76A2ECCD-F5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ový popisek 7"/>
          <p:cNvSpPr/>
          <p:nvPr/>
        </p:nvSpPr>
        <p:spPr>
          <a:xfrm>
            <a:off x="539552" y="692696"/>
            <a:ext cx="1952600" cy="864096"/>
          </a:xfrm>
          <a:prstGeom prst="wedgeRectCallout">
            <a:avLst>
              <a:gd name="adj1" fmla="val 103881"/>
              <a:gd name="adj2" fmla="val 8683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hrbu má zásoby tuku </a:t>
            </a:r>
            <a:r>
              <a:rPr lang="cs-CZ" sz="1100" dirty="0" smtClean="0"/>
              <a:t>(u </a:t>
            </a:r>
            <a:r>
              <a:rPr lang="cs-CZ" sz="1100" dirty="0" err="1" smtClean="0"/>
              <a:t>podvýživených</a:t>
            </a:r>
            <a:r>
              <a:rPr lang="cs-CZ" sz="1100" dirty="0" smtClean="0"/>
              <a:t> nebo nemocných hrb visí)</a:t>
            </a:r>
            <a:endParaRPr lang="cs-CZ" sz="1100" dirty="0"/>
          </a:p>
        </p:txBody>
      </p:sp>
      <p:sp>
        <p:nvSpPr>
          <p:cNvPr id="10" name="Obdélníkový popisek 9"/>
          <p:cNvSpPr/>
          <p:nvPr/>
        </p:nvSpPr>
        <p:spPr>
          <a:xfrm>
            <a:off x="5826976" y="4365104"/>
            <a:ext cx="2722049" cy="1224136"/>
          </a:xfrm>
          <a:prstGeom prst="wedgeRectCallout">
            <a:avLst>
              <a:gd name="adj1" fmla="val -91111"/>
              <a:gd name="adj2" fmla="val -14534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Má 3 žaludky a na vnitřní stěně jsou speciální buňky, které můžou uskladnit zásobu vody</a:t>
            </a:r>
            <a:endParaRPr lang="cs-CZ" sz="10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3923928" y="260648"/>
            <a:ext cx="2184177" cy="864096"/>
          </a:xfrm>
          <a:prstGeom prst="wedgeRectCallout">
            <a:avLst>
              <a:gd name="adj1" fmla="val -32974"/>
              <a:gd name="adj2" fmla="val 19901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Červené krvinky se můžou 2-3krát zvětšit a zadržet vodu</a:t>
            </a:r>
            <a:endParaRPr lang="cs-CZ" sz="10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7485489" y="2348880"/>
            <a:ext cx="2127072" cy="864096"/>
          </a:xfrm>
          <a:prstGeom prst="wedgeRectCallout">
            <a:avLst>
              <a:gd name="adj1" fmla="val -46371"/>
              <a:gd name="adj2" fmla="val -10258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Pysky i sliznici úst jsou zdrsněné, takže necítí ostny</a:t>
            </a:r>
            <a:endParaRPr lang="cs-CZ" sz="1000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-206736" y="4481419"/>
            <a:ext cx="2016066" cy="1495561"/>
          </a:xfrm>
          <a:prstGeom prst="wedgeRectCallout">
            <a:avLst>
              <a:gd name="adj1" fmla="val 173701"/>
              <a:gd name="adj2" fmla="val 7178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 chodidlech a na hrudi mají mozoly, protože písek může dosahovat teploty přes 65°C</a:t>
            </a:r>
            <a:endParaRPr lang="cs-CZ" sz="1000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7092280" y="268859"/>
            <a:ext cx="2184177" cy="864096"/>
          </a:xfrm>
          <a:prstGeom prst="wedgeRectCallout">
            <a:avLst>
              <a:gd name="adj1" fmla="val -68559"/>
              <a:gd name="adj2" fmla="val 12281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Mají zatažitelné uši i nozdry (ochrana před písečnou bouří)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00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Lama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972816"/>
          </a:xfrm>
        </p:spPr>
        <p:txBody>
          <a:bodyPr/>
          <a:lstStyle/>
          <a:p>
            <a:r>
              <a:rPr lang="cs-CZ" dirty="0" smtClean="0"/>
              <a:t>Typické zvíře And v Jižní Americe</a:t>
            </a:r>
          </a:p>
          <a:p>
            <a:r>
              <a:rPr lang="cs-CZ" dirty="0" smtClean="0"/>
              <a:t>Příbuzná velbloudů</a:t>
            </a:r>
          </a:p>
          <a:p>
            <a:r>
              <a:rPr lang="cs-CZ" dirty="0" smtClean="0"/>
              <a:t>Ceněná srst (vlna)</a:t>
            </a:r>
            <a:endParaRPr lang="cs-CZ" dirty="0"/>
          </a:p>
        </p:txBody>
      </p:sp>
      <p:sp>
        <p:nvSpPr>
          <p:cNvPr id="4" name="AutoShape 2" descr="Lama guanako (Lama guanicoe) | ChovZvířat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Lama guanako (Lama guanicoe) | ChovZvířat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www.chovzvirat.cz/temp/images/zvirata/lama-guanako_xai32wv-1000-10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s://www.chovzvirat.cz/temp/images/zvirata/lama-guanako_xai32wv-1000-1000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5" y="2996952"/>
            <a:ext cx="486675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1" descr="Lama vikuňa (Vicugna vicugna) | ChovZvířat.c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76" y="3645024"/>
            <a:ext cx="40540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 descr="Lama krotká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38" y="166482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alternativní postup 8"/>
          <p:cNvSpPr/>
          <p:nvPr/>
        </p:nvSpPr>
        <p:spPr>
          <a:xfrm>
            <a:off x="460375" y="3140968"/>
            <a:ext cx="1159297" cy="3600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Guanako</a:t>
            </a:r>
            <a:endParaRPr lang="cs-CZ" dirty="0"/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7812360" y="3789040"/>
            <a:ext cx="962914" cy="3600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Vikuňa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7596336" y="1323680"/>
            <a:ext cx="962915" cy="3600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Alpaka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Hroch obojživelný</a:t>
            </a:r>
            <a:br>
              <a:rPr lang="cs-CZ" b="1" dirty="0" smtClean="0"/>
            </a:br>
            <a:r>
              <a:rPr lang="cs-CZ" sz="2000" i="1" dirty="0" smtClean="0"/>
              <a:t>(</a:t>
            </a:r>
            <a:r>
              <a:rPr lang="cs-CZ" sz="2000" i="1" dirty="0" err="1" smtClean="0"/>
              <a:t>Hippopotamus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amphibius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pic>
        <p:nvPicPr>
          <p:cNvPr id="3074" name="Picture 2" descr="Hippos Are in Trouble. Will an Endangered Listing Save Them? - Yale E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6" y="1268760"/>
            <a:ext cx="7099104" cy="3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Interesting Facts to Know About Hip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7" y="2420888"/>
            <a:ext cx="6658267" cy="44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59595"/>
            <a:ext cx="3816424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pouze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Africe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silnou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kůži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(„hroší kůž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e“)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 den je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vodě, po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západu slu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 se pase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kůlové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zuby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Obávané zvíře pro čluny</a:t>
            </a:r>
          </a:p>
        </p:txBody>
      </p:sp>
      <p:pic>
        <p:nvPicPr>
          <p:cNvPr id="307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2013130" cy="12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86496"/>
            <a:ext cx="2322240" cy="141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6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193</Words>
  <Application>Microsoft Office PowerPoint</Application>
  <PresentationFormat>Předvádění na obrazovce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SUDOKOPYTNÍCI</vt:lpstr>
      <vt:lpstr>Prase divoké</vt:lpstr>
      <vt:lpstr>Prezentace aplikace PowerPoint</vt:lpstr>
      <vt:lpstr>Prezentace aplikace PowerPoint</vt:lpstr>
      <vt:lpstr>Lama</vt:lpstr>
      <vt:lpstr>Hroch obojživelný (Hippopotamus amphibius)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SUDOKOPYTNÍCI</dc:title>
  <dc:creator>Mgr. Michal Tóth</dc:creator>
  <cp:lastModifiedBy>Mgr. Michal Tóth</cp:lastModifiedBy>
  <cp:revision>13</cp:revision>
  <dcterms:created xsi:type="dcterms:W3CDTF">2022-11-03T20:47:33Z</dcterms:created>
  <dcterms:modified xsi:type="dcterms:W3CDTF">2024-11-21T16:16:34Z</dcterms:modified>
</cp:coreProperties>
</file>