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01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2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18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62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9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21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20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3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98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6661-2325-4975-A7D0-B9356907A176}" type="datetimeFigureOut">
              <a:rPr lang="cs-CZ" smtClean="0"/>
              <a:t>10.11.2022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86DB-0847-4886-B4ED-3E7AB5A4F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2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484784"/>
            <a:ext cx="4176464" cy="2262113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KYTOVCI</a:t>
            </a:r>
            <a:r>
              <a:rPr lang="cs-CZ" sz="8000" dirty="0" smtClean="0">
                <a:ea typeface="Segoe UI Black" panose="020B0A02040204020203" pitchFamily="34" charset="0"/>
              </a:rPr>
              <a:t> </a:t>
            </a:r>
            <a:r>
              <a:rPr lang="cs-CZ" sz="4000" dirty="0" smtClean="0">
                <a:ea typeface="Segoe UI Black" panose="020B0A02040204020203" pitchFamily="34" charset="0"/>
              </a:rPr>
              <a:t>I. část</a:t>
            </a:r>
            <a:endParaRPr lang="cs-CZ" sz="4000" dirty="0">
              <a:ea typeface="Segoe UI Black" panose="020B0A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ZUBATÉ VELRYBY</a:t>
            </a:r>
            <a:endParaRPr lang="cs-CZ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23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ملف:Sperm whale pod.jpg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659"/>
            <a:ext cx="9144000" cy="46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mi Truck Driving Side | 3D Animated Clipart for PowerPoint -  PresenterMedia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692696"/>
            <a:ext cx="2847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1"/>
            <a:ext cx="8435280" cy="2304256"/>
          </a:xfrm>
        </p:spPr>
        <p:txBody>
          <a:bodyPr>
            <a:no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ozubená velryba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 – 50 tun)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potápí se do obrovských hloubek, kde loví obří kalmary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krakatice</a:t>
            </a:r>
          </a:p>
          <a:p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hlavě má olejovitou látku – Spermacet, která mu umožňuje potápět se do hloubek a přežít to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tmě se orientuje pomocí ultrazvuku (echolokace)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904"/>
            <a:ext cx="8229600" cy="1029832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Vorvaň tuponosý 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19930" r="12860" b="9966"/>
          <a:stretch/>
        </p:blipFill>
        <p:spPr bwMode="auto">
          <a:xfrm>
            <a:off x="1" y="1057932"/>
            <a:ext cx="9143999" cy="578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Vorvaň tuponosý 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341"/>
            <a:ext cx="9144000" cy="5124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21581" r="40309" b="15051"/>
          <a:stretch/>
        </p:blipFill>
        <p:spPr bwMode="auto">
          <a:xfrm>
            <a:off x="0" y="988321"/>
            <a:ext cx="7092280" cy="58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9"/>
            <a:ext cx="7740352" cy="3240360"/>
          </a:xfrm>
        </p:spPr>
        <p:txBody>
          <a:bodyPr/>
          <a:lstStyle/>
          <a:p>
            <a:r>
              <a:rPr lang="cs-CZ" b="1" dirty="0" smtClean="0"/>
              <a:t>Ambra</a:t>
            </a:r>
            <a:r>
              <a:rPr lang="cs-CZ" dirty="0"/>
              <a:t> je pevná, voskovitá substance, která vzniká v trávicím traktu </a:t>
            </a:r>
            <a:r>
              <a:rPr lang="cs-CZ" dirty="0" smtClean="0"/>
              <a:t>vorvaně používaná v parfumerii</a:t>
            </a:r>
            <a:r>
              <a:rPr lang="cs-CZ" dirty="0"/>
              <a:t> </a:t>
            </a:r>
            <a:endParaRPr lang="cs-CZ" dirty="0" smtClean="0"/>
          </a:p>
        </p:txBody>
      </p:sp>
      <p:pic>
        <p:nvPicPr>
          <p:cNvPr id="1029" name="Picture 5" descr="Moby Dick - Melville, Herman - Megaknih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074957"/>
            <a:ext cx="31718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8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ovzvirat.cz/images/zvirata/narval_wxt04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1110984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Narval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dirty="0" smtClean="0"/>
              <a:t>Samcům vyrůstá přes horní čelist dlouhý roh </a:t>
            </a:r>
            <a:r>
              <a:rPr lang="cs-CZ" sz="2000" dirty="0" smtClean="0"/>
              <a:t>(přeměněný levý oční zub)</a:t>
            </a:r>
          </a:p>
          <a:p>
            <a:r>
              <a:rPr lang="cs-CZ" dirty="0" smtClean="0"/>
              <a:t>žijí v Arktidě</a:t>
            </a:r>
            <a:endParaRPr lang="cs-CZ" dirty="0"/>
          </a:p>
        </p:txBody>
      </p:sp>
      <p:pic>
        <p:nvPicPr>
          <p:cNvPr id="3076" name="Picture 4" descr="Narval jednorohý | Obři oceánů - vzdělávací výstava z podmořského svě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" y="765799"/>
            <a:ext cx="9138299" cy="60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Běluha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Běluha. Něžný, inteligentní a roztomilý obr z hlubin |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107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ponci učí běluhy malovat, aktivisté bijí na poplach — ČT24 — Česká 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172"/>
            <a:ext cx="9144000" cy="51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jící Arktida se stává rájem pro dravé kosatky - Novin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vědavá liška, nenasytná kosatka. Snímky přírody, ze kterých se tají dech -  Aktuálně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54"/>
            <a:ext cx="9144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Žralok zabiják vyklízí pole, jihoafrické kosatky si ho podávají k večeři |  Hospodářské noviny (HN.cz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25"/>
            <a:ext cx="9144000" cy="65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925344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Kosatka dravá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8" name="Picture 8" descr="Z lovce kosatek ochráncem, pro Jeffa Fostera byl byznys s kytovci příliš  krutý — ČT24 — Česká telev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" y="1736722"/>
            <a:ext cx="9142880" cy="51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otyk - Skutečný příběh slavné kosatky Willy: Z týraného zvířete  hollywoodskou hvězdo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3"/>
            <a:ext cx="9166115" cy="51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0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lfíni: Proč je máme rádi a co mají společného s člověkem?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ia boliviensis (Inie de Bolivie) – AquaPor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6" y="186627"/>
            <a:ext cx="9158856" cy="68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Delfín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92080" y="19521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Inie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973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81</Words>
  <Application>Microsoft Office PowerPoint</Application>
  <PresentationFormat>Předvádění na obrazovce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KYTOVCI I. část</vt:lpstr>
      <vt:lpstr>Vorvaň tuponosý </vt:lpstr>
      <vt:lpstr>Vorvaň tuponosý </vt:lpstr>
      <vt:lpstr>Narval</vt:lpstr>
      <vt:lpstr>Běluha</vt:lpstr>
      <vt:lpstr>Kosatka dravá</vt:lpstr>
      <vt:lpstr>Delfín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KYTOVCI I. část</dc:title>
  <dc:creator>Mgr. Michal Tóth</dc:creator>
  <cp:lastModifiedBy>Mgr. Michal Tóth</cp:lastModifiedBy>
  <cp:revision>9</cp:revision>
  <dcterms:created xsi:type="dcterms:W3CDTF">2022-11-10T19:52:00Z</dcterms:created>
  <dcterms:modified xsi:type="dcterms:W3CDTF">2022-11-10T21:44:41Z</dcterms:modified>
</cp:coreProperties>
</file>