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59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166A-4F7B-497B-A015-59C95C758A4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5D5C-144A-4E99-BE83-B67C8DCF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7848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166A-4F7B-497B-A015-59C95C758A4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5D5C-144A-4E99-BE83-B67C8DCF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0087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166A-4F7B-497B-A015-59C95C758A4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5D5C-144A-4E99-BE83-B67C8DCF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73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166A-4F7B-497B-A015-59C95C758A4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5D5C-144A-4E99-BE83-B67C8DCF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8583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166A-4F7B-497B-A015-59C95C758A4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5D5C-144A-4E99-BE83-B67C8DCF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1544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166A-4F7B-497B-A015-59C95C758A4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5D5C-144A-4E99-BE83-B67C8DCF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043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166A-4F7B-497B-A015-59C95C758A4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5D5C-144A-4E99-BE83-B67C8DCF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583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166A-4F7B-497B-A015-59C95C758A4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5D5C-144A-4E99-BE83-B67C8DCF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877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166A-4F7B-497B-A015-59C95C758A4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5D5C-144A-4E99-BE83-B67C8DCF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689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166A-4F7B-497B-A015-59C95C758A4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5D5C-144A-4E99-BE83-B67C8DCF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47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1166A-4F7B-497B-A015-59C95C758A4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35D5C-144A-4E99-BE83-B67C8DCF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753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1166A-4F7B-497B-A015-59C95C758A4F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5D5C-144A-4E99-BE83-B67C8DCFF4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93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lligators and Crocodiles of the World Poster Print - Etsy 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52369"/>
            <a:ext cx="6192688" cy="5376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>
            <a:normAutofit/>
          </a:bodyPr>
          <a:lstStyle/>
          <a:p>
            <a:r>
              <a:rPr lang="cs-CZ" sz="8800" b="1" spc="15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KROKODÝLI</a:t>
            </a:r>
            <a:endParaRPr lang="cs-CZ" sz="8800" b="1" spc="15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Funny Gifs : gnu GIF - VSGIF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6" name="Picture 4" descr="American Crocodile GIF | Gfyca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17" y="2060848"/>
            <a:ext cx="665008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61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82" y="3712898"/>
            <a:ext cx="4793918" cy="3145101"/>
          </a:xfrm>
          <a:prstGeom prst="rect">
            <a:avLst/>
          </a:prstGeom>
        </p:spPr>
      </p:pic>
      <p:pic>
        <p:nvPicPr>
          <p:cNvPr id="2054" name="Picture 6" descr="Premium Photo | Colorful patterns and crocodile skin for the background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82" y="2527176"/>
            <a:ext cx="2326701" cy="15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eenager attacked by crocodile after 'he was dared to jump' in Queensland  river | Queensland | The Guard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25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5112568" cy="590465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Blip>
                <a:blip r:embed="rId5"/>
              </a:buBlip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mají zuby v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jamkách</a:t>
            </a:r>
          </a:p>
          <a:p>
            <a:pPr>
              <a:spcBef>
                <a:spcPts val="0"/>
              </a:spcBef>
              <a:spcAft>
                <a:spcPts val="3000"/>
              </a:spcAft>
              <a:buBlip>
                <a:blip r:embed="rId5"/>
              </a:buBlip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jedny z nejsilnějších čelistí mezi živočichy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0"/>
              </a:spcBef>
              <a:spcAft>
                <a:spcPts val="3000"/>
              </a:spcAft>
              <a:buBlip>
                <a:blip r:embed="rId5"/>
              </a:buBlip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silná kůže, na zádech vyztužena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kostennými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destičkami</a:t>
            </a:r>
          </a:p>
          <a:p>
            <a:pPr>
              <a:spcBef>
                <a:spcPts val="0"/>
              </a:spcBef>
              <a:spcAft>
                <a:spcPts val="3000"/>
              </a:spcAft>
              <a:buBlip>
                <a:blip r:embed="rId5"/>
              </a:buBlip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jako jediní plazi se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starají o svá mláďata</a:t>
            </a:r>
          </a:p>
          <a:p>
            <a:pPr>
              <a:buBlip>
                <a:blip r:embed="rId5"/>
              </a:buBlip>
            </a:pP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mají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plovací blány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protože loví jenom ve vodě</a:t>
            </a:r>
            <a:endParaRPr lang="cs-C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525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/>
              <a:t>Rozdělení: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cs-CZ" dirty="0" smtClean="0"/>
              <a:t>Krokodýli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cs-CZ" dirty="0" smtClean="0"/>
              <a:t>Aligátoři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cs-CZ" dirty="0" smtClean="0"/>
              <a:t>Kajmani</a:t>
            </a:r>
          </a:p>
          <a:p>
            <a:pPr>
              <a:lnSpc>
                <a:spcPct val="200000"/>
              </a:lnSpc>
              <a:buBlip>
                <a:blip r:embed="rId2"/>
              </a:buBlip>
            </a:pPr>
            <a:r>
              <a:rPr lang="cs-CZ" dirty="0" smtClean="0"/>
              <a:t>Gaviálové</a:t>
            </a:r>
            <a:endParaRPr lang="cs-CZ" dirty="0"/>
          </a:p>
        </p:txBody>
      </p:sp>
      <p:pic>
        <p:nvPicPr>
          <p:cNvPr id="4" name="Picture 2" descr="Difference between Crocodiles and Alligators | Thomson Safar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557" y="1628800"/>
            <a:ext cx="654244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395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vislý svitek 3"/>
          <p:cNvSpPr/>
          <p:nvPr/>
        </p:nvSpPr>
        <p:spPr>
          <a:xfrm>
            <a:off x="5004048" y="98630"/>
            <a:ext cx="4067944" cy="4266474"/>
          </a:xfrm>
          <a:prstGeom prst="verticalScroll">
            <a:avLst>
              <a:gd name="adj" fmla="val 627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latin typeface="Arial Black" panose="020B0A04020102020204" pitchFamily="34" charset="0"/>
              </a:rPr>
              <a:t>Krokodýl</a:t>
            </a:r>
          </a:p>
          <a:p>
            <a:pPr marL="285750" indent="-285750">
              <a:spcAft>
                <a:spcPts val="600"/>
              </a:spcAft>
              <a:buBlip>
                <a:blip r:embed="rId2"/>
              </a:buBlip>
            </a:pPr>
            <a:r>
              <a:rPr lang="cs-CZ" dirty="0" smtClean="0">
                <a:latin typeface="+mj-lt"/>
              </a:rPr>
              <a:t>je větší</a:t>
            </a:r>
          </a:p>
          <a:p>
            <a:pPr marL="285750" indent="-285750">
              <a:spcAft>
                <a:spcPts val="600"/>
              </a:spcAft>
              <a:buBlip>
                <a:blip r:embed="rId2"/>
              </a:buBlip>
            </a:pPr>
            <a:r>
              <a:rPr lang="cs-CZ" dirty="0" smtClean="0">
                <a:latin typeface="+mj-lt"/>
              </a:rPr>
              <a:t>Smyslové senzory tlaku mají po celém těle</a:t>
            </a:r>
          </a:p>
          <a:p>
            <a:pPr marL="285750" indent="-285750">
              <a:spcAft>
                <a:spcPts val="600"/>
              </a:spcAft>
              <a:buBlip>
                <a:blip r:embed="rId2"/>
              </a:buBlip>
            </a:pPr>
            <a:r>
              <a:rPr lang="cs-CZ" dirty="0" smtClean="0">
                <a:latin typeface="+mj-lt"/>
              </a:rPr>
              <a:t>tlamu mají do špičky</a:t>
            </a:r>
          </a:p>
          <a:p>
            <a:pPr marL="285750" indent="-285750">
              <a:spcAft>
                <a:spcPts val="600"/>
              </a:spcAft>
              <a:buBlip>
                <a:blip r:embed="rId2"/>
              </a:buBlip>
            </a:pPr>
            <a:r>
              <a:rPr lang="cs-CZ" dirty="0" smtClean="0">
                <a:latin typeface="+mj-lt"/>
              </a:rPr>
              <a:t>v uzavřené tlamě jsou mu vidět všechny zuby</a:t>
            </a:r>
          </a:p>
          <a:p>
            <a:pPr marL="285750" indent="-285750">
              <a:spcAft>
                <a:spcPts val="600"/>
              </a:spcAft>
              <a:buBlip>
                <a:blip r:embed="rId2"/>
              </a:buBlip>
            </a:pPr>
            <a:r>
              <a:rPr lang="cs-CZ" dirty="0" smtClean="0">
                <a:latin typeface="+mj-lt"/>
              </a:rPr>
              <a:t>4 spodní zub zapadá do jamky v horní čelisti</a:t>
            </a:r>
          </a:p>
          <a:p>
            <a:pPr marL="285750" indent="-285750">
              <a:spcAft>
                <a:spcPts val="600"/>
              </a:spcAft>
              <a:buBlip>
                <a:blip r:embed="rId2"/>
              </a:buBlip>
            </a:pPr>
            <a:r>
              <a:rPr lang="cs-CZ" dirty="0" smtClean="0">
                <a:latin typeface="+mj-lt"/>
              </a:rPr>
              <a:t>mají </a:t>
            </a:r>
            <a:r>
              <a:rPr lang="cs-CZ" b="1" dirty="0" smtClean="0">
                <a:latin typeface="+mj-lt"/>
              </a:rPr>
              <a:t>solné žlázy </a:t>
            </a:r>
            <a:r>
              <a:rPr lang="cs-CZ" dirty="0" smtClean="0">
                <a:latin typeface="+mj-lt"/>
              </a:rPr>
              <a:t>(můžou žít i ve slané vodě)</a:t>
            </a:r>
          </a:p>
          <a:p>
            <a:pPr marL="285750" indent="-285750">
              <a:spcAft>
                <a:spcPts val="600"/>
              </a:spcAft>
              <a:buBlip>
                <a:blip r:embed="rId2"/>
              </a:buBlip>
            </a:pPr>
            <a:r>
              <a:rPr lang="cs-CZ" dirty="0" smtClean="0">
                <a:latin typeface="+mj-lt"/>
              </a:rPr>
              <a:t>žijí v Africe, Asii a Austrálii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5" name="Svislý svitek 4"/>
          <p:cNvSpPr/>
          <p:nvPr/>
        </p:nvSpPr>
        <p:spPr>
          <a:xfrm>
            <a:off x="31298" y="98631"/>
            <a:ext cx="3960440" cy="3258362"/>
          </a:xfrm>
          <a:prstGeom prst="verticalScroll">
            <a:avLst>
              <a:gd name="adj" fmla="val 627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u="sng" dirty="0" smtClean="0">
                <a:latin typeface="Cooper Black" panose="0208090404030B020404" pitchFamily="18" charset="0"/>
              </a:rPr>
              <a:t>Aligátor</a:t>
            </a:r>
          </a:p>
          <a:p>
            <a:pPr marL="285750" indent="-285750">
              <a:spcAft>
                <a:spcPts val="600"/>
              </a:spcAft>
              <a:buBlip>
                <a:blip r:embed="rId2"/>
              </a:buBlip>
            </a:pPr>
            <a:r>
              <a:rPr lang="cs-CZ" dirty="0" smtClean="0">
                <a:latin typeface="+mj-lt"/>
              </a:rPr>
              <a:t>Smyslové senzory tlaku mají pouze na hlavě a kolem tlamy</a:t>
            </a:r>
          </a:p>
          <a:p>
            <a:pPr marL="285750" indent="-285750">
              <a:spcAft>
                <a:spcPts val="600"/>
              </a:spcAft>
              <a:buBlip>
                <a:blip r:embed="rId2"/>
              </a:buBlip>
            </a:pPr>
            <a:r>
              <a:rPr lang="cs-CZ" dirty="0" smtClean="0">
                <a:latin typeface="+mj-lt"/>
              </a:rPr>
              <a:t>konec tlamy mají zaoblený</a:t>
            </a:r>
          </a:p>
          <a:p>
            <a:pPr marL="285750" indent="-285750">
              <a:spcAft>
                <a:spcPts val="600"/>
              </a:spcAft>
              <a:buBlip>
                <a:blip r:embed="rId2"/>
              </a:buBlip>
            </a:pPr>
            <a:r>
              <a:rPr lang="cs-CZ" dirty="0" smtClean="0">
                <a:latin typeface="+mj-lt"/>
              </a:rPr>
              <a:t>horní čelist překrývá spodní, takže jsou vidět jenom horní zuby</a:t>
            </a:r>
          </a:p>
          <a:p>
            <a:pPr marL="285750" indent="-285750">
              <a:spcAft>
                <a:spcPts val="600"/>
              </a:spcAft>
              <a:buBlip>
                <a:blip r:embed="rId2"/>
              </a:buBlip>
            </a:pPr>
            <a:r>
              <a:rPr lang="cs-CZ" dirty="0" smtClean="0">
                <a:latin typeface="+mj-lt"/>
              </a:rPr>
              <a:t>žijí pouze ve sladké vodě</a:t>
            </a:r>
          </a:p>
          <a:p>
            <a:pPr marL="285750" indent="-285750">
              <a:spcAft>
                <a:spcPts val="600"/>
              </a:spcAft>
              <a:buBlip>
                <a:blip r:embed="rId2"/>
              </a:buBlip>
            </a:pPr>
            <a:r>
              <a:rPr lang="cs-CZ" dirty="0" smtClean="0">
                <a:latin typeface="+mj-lt"/>
              </a:rPr>
              <a:t>žijí pouze v Severní Americe</a:t>
            </a:r>
            <a:endParaRPr lang="cs-CZ" dirty="0">
              <a:latin typeface="+mj-lt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53743"/>
            <a:ext cx="6333348" cy="340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5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ajman brýlový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37861"/>
            <a:ext cx="7524328" cy="502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vislý svitek 4"/>
          <p:cNvSpPr/>
          <p:nvPr/>
        </p:nvSpPr>
        <p:spPr>
          <a:xfrm>
            <a:off x="360136" y="188640"/>
            <a:ext cx="3816424" cy="2808312"/>
          </a:xfrm>
          <a:prstGeom prst="verticalScroll">
            <a:avLst>
              <a:gd name="adj" fmla="val 99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u="sng" dirty="0" smtClean="0">
                <a:solidFill>
                  <a:schemeClr val="tx1"/>
                </a:solidFill>
              </a:rPr>
              <a:t>Kajmani</a:t>
            </a:r>
          </a:p>
          <a:p>
            <a:pPr marL="285750" indent="-285750" algn="ctr">
              <a:buBlip>
                <a:blip r:embed="rId3"/>
              </a:buBlip>
            </a:pPr>
            <a:r>
              <a:rPr lang="cs-CZ" sz="2800" dirty="0" smtClean="0">
                <a:solidFill>
                  <a:schemeClr val="tx1"/>
                </a:solidFill>
              </a:rPr>
              <a:t>mají </a:t>
            </a:r>
            <a:r>
              <a:rPr lang="cs-CZ" sz="2800" b="1" dirty="0" smtClean="0">
                <a:solidFill>
                  <a:schemeClr val="tx1"/>
                </a:solidFill>
              </a:rPr>
              <a:t>kratší čelist </a:t>
            </a:r>
            <a:r>
              <a:rPr lang="cs-CZ" sz="2800" dirty="0" smtClean="0">
                <a:solidFill>
                  <a:schemeClr val="tx1"/>
                </a:solidFill>
              </a:rPr>
              <a:t>než krokodýli a aligátoři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53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chrana gaviála indického v Ind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3383"/>
            <a:ext cx="9144000" cy="513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o Praha: Gaviál indický přežil i dinosaury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6876256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vislý svitek 4"/>
          <p:cNvSpPr/>
          <p:nvPr/>
        </p:nvSpPr>
        <p:spPr>
          <a:xfrm>
            <a:off x="179512" y="188640"/>
            <a:ext cx="3816424" cy="2376264"/>
          </a:xfrm>
          <a:prstGeom prst="verticalScroll">
            <a:avLst>
              <a:gd name="adj" fmla="val 9908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u="sng" dirty="0" smtClean="0">
                <a:solidFill>
                  <a:schemeClr val="tx1"/>
                </a:solidFill>
              </a:rPr>
              <a:t>Gaviál indický</a:t>
            </a:r>
          </a:p>
          <a:p>
            <a:pPr marL="285750" indent="-285750" algn="ctr">
              <a:buBlip>
                <a:blip r:embed="rId4"/>
              </a:buBlip>
            </a:pPr>
            <a:r>
              <a:rPr lang="cs-CZ" sz="2800" dirty="0" smtClean="0">
                <a:solidFill>
                  <a:schemeClr val="tx1"/>
                </a:solidFill>
              </a:rPr>
              <a:t>mají dlouhou tenkou čelist</a:t>
            </a:r>
          </a:p>
          <a:p>
            <a:pPr marL="285750" indent="-285750" algn="ctr">
              <a:buBlip>
                <a:blip r:embed="rId4"/>
              </a:buBlip>
            </a:pPr>
            <a:r>
              <a:rPr lang="cs-CZ" sz="2800" dirty="0" smtClean="0">
                <a:solidFill>
                  <a:schemeClr val="tx1"/>
                </a:solidFill>
              </a:rPr>
              <a:t>Loví pouze ryby</a:t>
            </a:r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8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eces, Bite Marks Flesh Out Giant Dino-Eating Cro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17" y="260648"/>
            <a:ext cx="9174217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76056" y="16048"/>
            <a:ext cx="3693096" cy="1143000"/>
          </a:xfrm>
        </p:spPr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Deinosuchus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00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ůže jít o obrázek krokodý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3751"/>
            <a:ext cx="6804248" cy="680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00808"/>
            <a:ext cx="3168352" cy="936104"/>
          </a:xfrm>
        </p:spPr>
        <p:txBody>
          <a:bodyPr/>
          <a:lstStyle/>
          <a:p>
            <a:r>
              <a:rPr lang="cs-CZ" dirty="0" err="1" smtClean="0"/>
              <a:t>Purusaurus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8808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146</Words>
  <Application>Microsoft Office PowerPoint</Application>
  <PresentationFormat>Předvádění na obrazovce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systému Office</vt:lpstr>
      <vt:lpstr>KROKODÝLI</vt:lpstr>
      <vt:lpstr>Prezentace aplikace PowerPoint</vt:lpstr>
      <vt:lpstr>Rozdělení:</vt:lpstr>
      <vt:lpstr>Prezentace aplikace PowerPoint</vt:lpstr>
      <vt:lpstr>Prezentace aplikace PowerPoint</vt:lpstr>
      <vt:lpstr>Prezentace aplikace PowerPoint</vt:lpstr>
      <vt:lpstr>Deinosuchus</vt:lpstr>
      <vt:lpstr>Purusaurus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KROKODÝLI</dc:title>
  <dc:creator>Mgr. Michal Tóth</dc:creator>
  <cp:lastModifiedBy>Mgr. Michal Tóth</cp:lastModifiedBy>
  <cp:revision>11</cp:revision>
  <dcterms:created xsi:type="dcterms:W3CDTF">2023-02-22T19:55:24Z</dcterms:created>
  <dcterms:modified xsi:type="dcterms:W3CDTF">2023-02-23T20:29:05Z</dcterms:modified>
</cp:coreProperties>
</file>