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25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9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75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62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42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66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8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8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04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61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896A-FA83-4A15-9751-192D2D8A6C54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72DC-09BD-485F-A10D-14EEB4986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84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rtle | Species, Classification, &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912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ŽELVY</a:t>
            </a:r>
            <a:endParaRPr lang="cs-CZ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66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eeping A Pet Turtle: A Complete Guide To Raising Turtles In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3" y="3429000"/>
            <a:ext cx="5048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pty Turtle Shell Stock Photo - Download Image Now - Turtle, Animal Shell,  White Background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06" y="-17120"/>
            <a:ext cx="4389140" cy="284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urtle Shell - Official The Forest W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4114428" cy="41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76672"/>
            <a:ext cx="5400600" cy="6048672"/>
          </a:xfrm>
        </p:spPr>
        <p:txBody>
          <a:bodyPr>
            <a:normAutofit/>
          </a:bodyPr>
          <a:lstStyle/>
          <a:p>
            <a:pPr>
              <a:buBlip>
                <a:blip r:embed="rId5"/>
              </a:buBlip>
            </a:pPr>
            <a:r>
              <a:rPr lang="cs-CZ" dirty="0" smtClean="0"/>
              <a:t>tělo je kryto </a:t>
            </a:r>
            <a:r>
              <a:rPr lang="cs-CZ" b="1" dirty="0" smtClean="0"/>
              <a:t>krunýřem</a:t>
            </a:r>
            <a:r>
              <a:rPr lang="cs-CZ" dirty="0" smtClean="0"/>
              <a:t>, který se skládá z </a:t>
            </a:r>
            <a:r>
              <a:rPr lang="cs-CZ" b="1" dirty="0" smtClean="0"/>
              <a:t>horní</a:t>
            </a:r>
            <a:r>
              <a:rPr lang="cs-CZ" dirty="0" smtClean="0"/>
              <a:t> a </a:t>
            </a:r>
            <a:r>
              <a:rPr lang="cs-CZ" b="1" dirty="0" smtClean="0"/>
              <a:t>dolní</a:t>
            </a:r>
            <a:r>
              <a:rPr lang="cs-CZ" dirty="0" smtClean="0"/>
              <a:t> části</a:t>
            </a:r>
          </a:p>
          <a:p>
            <a:pPr>
              <a:buBlip>
                <a:blip r:embed="rId5"/>
              </a:buBlip>
            </a:pPr>
            <a:r>
              <a:rPr lang="cs-CZ" dirty="0" smtClean="0"/>
              <a:t>Horní část je </a:t>
            </a:r>
            <a:r>
              <a:rPr lang="cs-CZ" b="1" dirty="0" smtClean="0"/>
              <a:t>pevně spojena z páteří</a:t>
            </a:r>
            <a:r>
              <a:rPr lang="cs-CZ" dirty="0" smtClean="0"/>
              <a:t>, takže želva nikdy nemůže opustit krunýř ani se v něm hýbat</a:t>
            </a:r>
          </a:p>
          <a:p>
            <a:pPr>
              <a:buBlip>
                <a:blip r:embed="rId5"/>
              </a:buBlip>
            </a:pPr>
            <a:r>
              <a:rPr lang="cs-CZ" dirty="0" smtClean="0"/>
              <a:t>zatahují hlavu, ocas a končetiny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28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75" y="188640"/>
            <a:ext cx="8229600" cy="93610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Nemají zuby ale rohovité čelisti („kleště“)</a:t>
            </a:r>
            <a:endParaRPr lang="cs-CZ" dirty="0"/>
          </a:p>
        </p:txBody>
      </p:sp>
      <p:pic>
        <p:nvPicPr>
          <p:cNvPr id="3074" name="Picture 2" descr="In pictures: Sea turtle conservation thrives amidst Covid-19 pande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57964"/>
            <a:ext cx="4748151" cy="32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Alligator Snapping Turtle (Macrochelys temminckii) #94452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jaws-and-claws: Green Turtle feeding on seagrass - Hikkaduwa, Sri Lanka-1  by Christian Loader on Flickr. | Turtle, Green turtle, Tortoise tur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200269"/>
            <a:ext cx="4984105" cy="33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3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770" y="14904"/>
            <a:ext cx="8229600" cy="893816"/>
          </a:xfrm>
        </p:spPr>
        <p:txBody>
          <a:bodyPr/>
          <a:lstStyle/>
          <a:p>
            <a:r>
              <a:rPr lang="cs-CZ" dirty="0" smtClean="0"/>
              <a:t>Suchozemské želvy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15816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Želva žlutohnědá</a:t>
            </a:r>
            <a:r>
              <a:rPr lang="cs-CZ" dirty="0" smtClean="0"/>
              <a:t> a </a:t>
            </a:r>
            <a:r>
              <a:rPr lang="cs-CZ" b="1" dirty="0" smtClean="0"/>
              <a:t>Želva bahenní</a:t>
            </a:r>
            <a:r>
              <a:rPr lang="cs-CZ" dirty="0" smtClean="0"/>
              <a:t> – jižní Evropa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569228" y="4653136"/>
            <a:ext cx="2251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Želva obrovská</a:t>
            </a:r>
            <a:r>
              <a:rPr lang="cs-CZ" dirty="0" smtClean="0"/>
              <a:t> (</a:t>
            </a:r>
            <a:r>
              <a:rPr lang="cs-CZ" dirty="0" err="1" smtClean="0"/>
              <a:t>Seychelly</a:t>
            </a:r>
            <a:r>
              <a:rPr lang="cs-CZ" dirty="0" smtClean="0"/>
              <a:t>, Galapágy) – vysoký věk, býložravá</a:t>
            </a:r>
            <a:endParaRPr lang="cs-CZ" dirty="0"/>
          </a:p>
        </p:txBody>
      </p:sp>
      <p:pic>
        <p:nvPicPr>
          <p:cNvPr id="4098" name="Picture 2" descr="Želva žlutohnědá - Atlas terarijních zví... | iFaun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2252"/>
            <a:ext cx="3933620" cy="26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Želva bahenní - Atlas terarijních zvířat | iFauna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25228"/>
            <a:ext cx="3499148" cy="23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H MY GOSH GIANT TURTLE!!!! SO CUTE!!! | Cute animals, Animals, Animals  beautifu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84041"/>
            <a:ext cx="4390036" cy="295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5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Sladkovodní želvy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63688" y="111545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Kajmanka supí a Kajmanka pravá </a:t>
            </a:r>
            <a:r>
              <a:rPr lang="cs-CZ" dirty="0" smtClean="0"/>
              <a:t>– Tropická Amerika</a:t>
            </a:r>
            <a:endParaRPr lang="cs-CZ" dirty="0"/>
          </a:p>
        </p:txBody>
      </p:sp>
      <p:pic>
        <p:nvPicPr>
          <p:cNvPr id="5122" name="Picture 2" descr="Alligator snapping turtle freed from a Houston drain pipe is rehabilitated  and relea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35" y="1988840"/>
            <a:ext cx="6910157" cy="46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6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cs-CZ" dirty="0" smtClean="0"/>
              <a:t>Mořské želvy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661648" cy="717322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končetiny přeměněny v ploutve, nemůžou zatahovat</a:t>
            </a:r>
            <a:endParaRPr lang="cs-CZ" dirty="0"/>
          </a:p>
        </p:txBody>
      </p:sp>
      <p:pic>
        <p:nvPicPr>
          <p:cNvPr id="6146" name="Picture 2" descr="Interesting Green Sea Turtle Fac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50" y="3645024"/>
            <a:ext cx="4785884" cy="32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68316" y="371703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Kareta obrovská </a:t>
            </a:r>
            <a:r>
              <a:rPr lang="cs-CZ" dirty="0" smtClean="0"/>
              <a:t>– býložravá (řasy), nemůže zatáhnout hlavu, vydrží až 1 hod. pod vodou (dýchá kloakou)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1212" y="50131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Kareta pravá a obecná </a:t>
            </a:r>
            <a:r>
              <a:rPr lang="cs-CZ" dirty="0" smtClean="0"/>
              <a:t>– loví korýše a měkkýše</a:t>
            </a:r>
            <a:endParaRPr lang="cs-CZ" dirty="0"/>
          </a:p>
        </p:txBody>
      </p:sp>
      <p:pic>
        <p:nvPicPr>
          <p:cNvPr id="6148" name="Picture 4" descr="Úspěšná záchranná akce 215 kilogramů vážící mořské želvy | 100+1 zahraniční  zajímav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50" y="1536850"/>
            <a:ext cx="3163526" cy="21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68316" y="1755867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Kožatka </a:t>
            </a:r>
            <a:r>
              <a:rPr lang="cs-CZ" dirty="0" smtClean="0"/>
              <a:t>– tělo kryté silnou kůží, masožravá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19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hrožená zvířata: Omalovánky - Rosanes Kerby (2021, pevná) - Zbozi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2351"/>
            <a:ext cx="6696744" cy="660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127</Words>
  <Application>Microsoft Office PowerPoint</Application>
  <PresentationFormat>Předvádění na obrazovce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ŽELVY</vt:lpstr>
      <vt:lpstr>Prezentace aplikace PowerPoint</vt:lpstr>
      <vt:lpstr>Prezentace aplikace PowerPoint</vt:lpstr>
      <vt:lpstr>Suchozemské želvy</vt:lpstr>
      <vt:lpstr>Sladkovodní želvy</vt:lpstr>
      <vt:lpstr>Mořské želvy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10</cp:revision>
  <dcterms:created xsi:type="dcterms:W3CDTF">2023-02-20T19:22:32Z</dcterms:created>
  <dcterms:modified xsi:type="dcterms:W3CDTF">2023-02-20T21:45:40Z</dcterms:modified>
</cp:coreProperties>
</file>