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A9B8-3295-44DB-A1A0-D3B52DC456E5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4DF1-79F1-4942-A1B5-BE1ADFDDD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12021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A9B8-3295-44DB-A1A0-D3B52DC456E5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4DF1-79F1-4942-A1B5-BE1ADFDDD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393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A9B8-3295-44DB-A1A0-D3B52DC456E5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4DF1-79F1-4942-A1B5-BE1ADFDDD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87790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A9B8-3295-44DB-A1A0-D3B52DC456E5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4DF1-79F1-4942-A1B5-BE1ADFDDD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22192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A9B8-3295-44DB-A1A0-D3B52DC456E5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4DF1-79F1-4942-A1B5-BE1ADFDDD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26642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A9B8-3295-44DB-A1A0-D3B52DC456E5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4DF1-79F1-4942-A1B5-BE1ADFDDD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35084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A9B8-3295-44DB-A1A0-D3B52DC456E5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4DF1-79F1-4942-A1B5-BE1ADFDDD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52066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A9B8-3295-44DB-A1A0-D3B52DC456E5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4DF1-79F1-4942-A1B5-BE1ADFDDD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29231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A9B8-3295-44DB-A1A0-D3B52DC456E5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4DF1-79F1-4942-A1B5-BE1ADFDDD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67398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A9B8-3295-44DB-A1A0-D3B52DC456E5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4DF1-79F1-4942-A1B5-BE1ADFDDD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96451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A9B8-3295-44DB-A1A0-D3B52DC456E5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4DF1-79F1-4942-A1B5-BE1ADFDDD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03797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FA9B8-3295-44DB-A1A0-D3B52DC456E5}" type="datetimeFigureOut">
              <a:rPr lang="cs-CZ" smtClean="0"/>
              <a:t>05.09.2024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B4DF1-79F1-4942-A1B5-BE1ADFDDD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7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r Picture Image on MedicineNe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4577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4869160"/>
            <a:ext cx="6400800" cy="694928"/>
          </a:xfrm>
        </p:spPr>
        <p:txBody>
          <a:bodyPr/>
          <a:lstStyle/>
          <a:p>
            <a:r>
              <a:rPr lang="cs-CZ" b="1" dirty="0" smtClean="0">
                <a:latin typeface="Cooper Black" panose="0208090404030B020404" pitchFamily="18" charset="0"/>
              </a:rPr>
              <a:t>Stavba a fungování</a:t>
            </a:r>
            <a:endParaRPr lang="cs-CZ" b="1" dirty="0">
              <a:latin typeface="Cooper Black" panose="0208090404030B0204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UCHO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26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328" y="116632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Cooper Black" panose="0208090404030B020404" pitchFamily="18" charset="0"/>
              </a:rPr>
              <a:t>Stavba</a:t>
            </a:r>
            <a:endParaRPr lang="cs-CZ" dirty="0">
              <a:latin typeface="Cooper Black" panose="0208090404030B0204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328" y="1096144"/>
            <a:ext cx="8229600" cy="103671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cs-CZ" dirty="0" smtClean="0"/>
              <a:t>Rozděluje se 3 na základní části: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6480720" cy="4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24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Cooper Black" panose="0208090404030B020404" pitchFamily="18" charset="0"/>
              </a:rPr>
              <a:t>Vn</a:t>
            </a:r>
            <a:r>
              <a:rPr lang="cs-CZ" b="1" dirty="0" smtClean="0">
                <a:latin typeface="Cooper Black" panose="0208090404030B020404" pitchFamily="18" charset="0"/>
              </a:rPr>
              <a:t>ě</a:t>
            </a:r>
            <a:r>
              <a:rPr lang="cs-CZ" dirty="0" smtClean="0">
                <a:latin typeface="Cooper Black" panose="0208090404030B020404" pitchFamily="18" charset="0"/>
              </a:rPr>
              <a:t>jší Ucho</a:t>
            </a:r>
            <a:endParaRPr lang="cs-CZ" dirty="0">
              <a:latin typeface="Cooper Black" panose="0208090404030B0204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324744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cs-CZ" dirty="0" smtClean="0"/>
              <a:t>Ušní Boltec</a:t>
            </a:r>
          </a:p>
          <a:p>
            <a:pPr>
              <a:buBlip>
                <a:blip r:embed="rId2"/>
              </a:buBlip>
            </a:pPr>
            <a:r>
              <a:rPr lang="cs-CZ" dirty="0" smtClean="0"/>
              <a:t>Zvukovod – ušní maz</a:t>
            </a:r>
            <a:endParaRPr lang="cs-CZ" dirty="0"/>
          </a:p>
        </p:txBody>
      </p:sp>
      <p:pic>
        <p:nvPicPr>
          <p:cNvPr id="2050" name="Picture 2" descr="Slide show: How you hear - Mayo Cli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1" y="2492895"/>
            <a:ext cx="8200695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12" y="1196752"/>
            <a:ext cx="4644516" cy="30963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798" y="1268760"/>
            <a:ext cx="477831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7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apedectomy | University of Iowa Hospitals &amp; Clin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95" y="1700808"/>
            <a:ext cx="75914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" y="3800914"/>
            <a:ext cx="3819897" cy="30559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3419872" cy="43358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Cooper Black" panose="0208090404030B020404" pitchFamily="18" charset="0"/>
              </a:rPr>
              <a:t>St</a:t>
            </a:r>
            <a:r>
              <a:rPr lang="cs-CZ" b="1" dirty="0" smtClean="0">
                <a:latin typeface="Cooper Black" panose="0208090404030B020404" pitchFamily="18" charset="0"/>
              </a:rPr>
              <a:t>ř</a:t>
            </a:r>
            <a:r>
              <a:rPr lang="cs-CZ" dirty="0" smtClean="0">
                <a:latin typeface="Cooper Black" panose="0208090404030B020404" pitchFamily="18" charset="0"/>
              </a:rPr>
              <a:t>ední Ucho</a:t>
            </a:r>
            <a:endParaRPr lang="cs-CZ" dirty="0">
              <a:latin typeface="Cooper Black" panose="0208090404030B0204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2448272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5"/>
              </a:buBlip>
            </a:pPr>
            <a:r>
              <a:rPr lang="cs-CZ" dirty="0" smtClean="0"/>
              <a:t>Ušní Bubínek</a:t>
            </a:r>
          </a:p>
          <a:p>
            <a:pPr>
              <a:buBlip>
                <a:blip r:embed="rId5"/>
              </a:buBlip>
            </a:pPr>
            <a:r>
              <a:rPr lang="cs-CZ" dirty="0" smtClean="0"/>
              <a:t>3 sluchové kůstky: </a:t>
            </a:r>
          </a:p>
          <a:p>
            <a:pPr>
              <a:buBlip>
                <a:blip r:embed="rId5"/>
              </a:buBlip>
            </a:pPr>
            <a:r>
              <a:rPr lang="cs-CZ" dirty="0"/>
              <a:t>	</a:t>
            </a:r>
            <a:r>
              <a:rPr lang="cs-CZ" b="1" dirty="0" smtClean="0"/>
              <a:t>Kladívko – Kovadlinka – Třmínek </a:t>
            </a:r>
            <a:r>
              <a:rPr lang="cs-CZ" sz="800" dirty="0" smtClean="0"/>
              <a:t>(nejmenší kost v těle)</a:t>
            </a:r>
          </a:p>
          <a:p>
            <a:pPr>
              <a:buBlip>
                <a:blip r:embed="rId5"/>
              </a:buBlip>
            </a:pPr>
            <a:r>
              <a:rPr lang="cs-CZ" dirty="0" smtClean="0"/>
              <a:t>Eustachova trubice</a:t>
            </a:r>
          </a:p>
          <a:p>
            <a:pPr>
              <a:buBlip>
                <a:blip r:embed="rId5"/>
              </a:buBlip>
            </a:pPr>
            <a:r>
              <a:rPr lang="cs-CZ" dirty="0" smtClean="0"/>
              <a:t>Zánět středního ucha</a:t>
            </a:r>
          </a:p>
          <a:p>
            <a:pPr marL="0" indent="0">
              <a:buNone/>
            </a:pPr>
            <a:endParaRPr lang="cs-CZ" sz="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07" y="3229448"/>
            <a:ext cx="3795713" cy="364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55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"/>
                            </p:stCondLst>
                            <p:childTnLst>
                              <p:par>
                                <p:cTn id="4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60658"/>
            <a:ext cx="8856984" cy="51281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4320480" cy="1143000"/>
          </a:xfrm>
        </p:spPr>
        <p:txBody>
          <a:bodyPr/>
          <a:lstStyle/>
          <a:p>
            <a:r>
              <a:rPr lang="cs-CZ" dirty="0" smtClean="0">
                <a:latin typeface="Cooper Black" panose="0208090404030B020404" pitchFamily="18" charset="0"/>
              </a:rPr>
              <a:t>Vnit</a:t>
            </a:r>
            <a:r>
              <a:rPr lang="cs-CZ" b="1" dirty="0" smtClean="0">
                <a:latin typeface="Cooper Black" panose="0208090404030B020404" pitchFamily="18" charset="0"/>
              </a:rPr>
              <a:t>ř</a:t>
            </a:r>
            <a:r>
              <a:rPr lang="cs-CZ" dirty="0" smtClean="0">
                <a:latin typeface="Cooper Black" panose="0208090404030B020404" pitchFamily="18" charset="0"/>
              </a:rPr>
              <a:t>ní Ucho</a:t>
            </a:r>
            <a:endParaRPr lang="cs-CZ" dirty="0">
              <a:latin typeface="Cooper Black" panose="0208090404030B0204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8064" y="235914"/>
            <a:ext cx="3816424" cy="1324744"/>
          </a:xfrm>
        </p:spPr>
        <p:txBody>
          <a:bodyPr>
            <a:normAutofit fontScale="92500"/>
          </a:bodyPr>
          <a:lstStyle/>
          <a:p>
            <a:pPr>
              <a:buBlip>
                <a:blip r:embed="rId3"/>
              </a:buBlip>
            </a:pPr>
            <a:r>
              <a:rPr lang="cs-CZ" dirty="0" smtClean="0"/>
              <a:t>Hlemýžď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Polokruhové kanálky</a:t>
            </a:r>
            <a:endParaRPr lang="cs-CZ" dirty="0"/>
          </a:p>
        </p:txBody>
      </p:sp>
      <p:pic>
        <p:nvPicPr>
          <p:cNvPr id="4098" name="Picture 2" descr="Hledač pokladů pomohl chlapci najít jeho kochleární implantát – TICHÉ ZPRÁV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572"/>
            <a:ext cx="5796136" cy="325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á slyším! První kochleární implantát, který spustil revoluci, dostal před  40 lety Australan - Novinky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52" y="3600572"/>
            <a:ext cx="4300348" cy="325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7099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33</Words>
  <Application>Microsoft Office PowerPoint</Application>
  <PresentationFormat>Předvádění na obrazovce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systému Office</vt:lpstr>
      <vt:lpstr>UCHO</vt:lpstr>
      <vt:lpstr>Stavba</vt:lpstr>
      <vt:lpstr>Vnější Ucho</vt:lpstr>
      <vt:lpstr>Střední Ucho</vt:lpstr>
      <vt:lpstr>Vnitřní Ucho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UCHO</dc:title>
  <dc:creator>Mgr. Michal Tóth</dc:creator>
  <cp:lastModifiedBy>Mgr. Michal Tóth</cp:lastModifiedBy>
  <cp:revision>8</cp:revision>
  <dcterms:created xsi:type="dcterms:W3CDTF">2020-12-03T21:02:39Z</dcterms:created>
  <dcterms:modified xsi:type="dcterms:W3CDTF">2024-09-05T18:39:35Z</dcterms:modified>
</cp:coreProperties>
</file>