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9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3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42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67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6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79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4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32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3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141B-7699-47E3-8387-E2428C2AEAC7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8249-BD90-4CD4-9A85-7104A3B53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32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846640" cy="2808312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Ledviny</a:t>
            </a:r>
            <a:r>
              <a:rPr lang="cs-CZ" sz="5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sz="5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slov. </a:t>
            </a:r>
            <a:r>
              <a:rPr lang="cs-CZ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Obličky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angl. </a:t>
            </a:r>
            <a:r>
              <a:rPr lang="cs-CZ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něm. </a:t>
            </a:r>
            <a:r>
              <a:rPr lang="cs-CZ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Nieren</a:t>
            </a:r>
            <a:endParaRPr lang="cs-CZ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35300" r="44918" b="27803"/>
          <a:stretch/>
        </p:blipFill>
        <p:spPr bwMode="auto">
          <a:xfrm>
            <a:off x="1331640" y="2996952"/>
            <a:ext cx="7272808" cy="34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 flipV="1">
            <a:off x="1835696" y="2852936"/>
            <a:ext cx="6408712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91680" y="2852936"/>
            <a:ext cx="6336704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354" y="116632"/>
            <a:ext cx="8229600" cy="1052736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se nacházejí</a:t>
            </a:r>
            <a:endParaRPr lang="cs-CZ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Časté chyby, kterými si lidé poškozují zdravé ledviny — PražskýDEN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847"/>
            <a:ext cx="9134308" cy="51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dviny – funkce, problematika a poruchy | Wav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095126"/>
            <a:ext cx="8162708" cy="57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904"/>
            <a:ext cx="8229600" cy="885816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</a:t>
            </a:r>
            <a:endParaRPr lang="cs-CZ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Průvodce životem s dialýzou - dialyza.cz | Dialyz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032"/>
            <a:ext cx="6120680" cy="538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. Funkční morfologie ledvin • Funkce buněk a lidského tě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80" y="1052735"/>
            <a:ext cx="7077919" cy="58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st: Fungují vám ledviny? - Vitalia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6" y="1499616"/>
            <a:ext cx="9143999" cy="53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mělá ledvina pomáhá nemocným ve Šternberku - Olomoucký dení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8569"/>
            <a:ext cx="9139383" cy="5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ylučovací soustava :: Volny-cas-uceni-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1239"/>
            <a:ext cx="8399688" cy="61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567" y="1560223"/>
            <a:ext cx="8229600" cy="4525963"/>
          </a:xfrm>
        </p:spPr>
        <p:txBody>
          <a:bodyPr/>
          <a:lstStyle/>
          <a:p>
            <a:r>
              <a:rPr lang="cs-CZ" dirty="0" smtClean="0"/>
              <a:t>Odstraňují přebytečnou vodu</a:t>
            </a:r>
          </a:p>
          <a:p>
            <a:r>
              <a:rPr lang="cs-CZ" dirty="0" smtClean="0"/>
              <a:t>Odstraňují odpadní látky, např. ...</a:t>
            </a:r>
          </a:p>
          <a:p>
            <a:r>
              <a:rPr lang="cs-CZ" dirty="0" smtClean="0"/>
              <a:t>Regulují krevní tlak</a:t>
            </a:r>
          </a:p>
          <a:p>
            <a:endParaRPr lang="cs-CZ" dirty="0"/>
          </a:p>
        </p:txBody>
      </p:sp>
      <p:pic>
        <p:nvPicPr>
          <p:cNvPr id="5126" name="Picture 6" descr="Co vypovídá barva moči o vašem zdraví - Vylectes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5688632" cy="29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510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Nemoci</a:t>
            </a:r>
            <a:endParaRPr lang="cs-CZ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30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Selhání ledvin</a:t>
            </a:r>
          </a:p>
          <a:p>
            <a:pPr>
              <a:lnSpc>
                <a:spcPct val="30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Ledvinové kameny</a:t>
            </a:r>
          </a:p>
          <a:p>
            <a:pPr>
              <a:lnSpc>
                <a:spcPct val="30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Inkontinence</a:t>
            </a:r>
          </a:p>
          <a:p>
            <a:pPr>
              <a:lnSpc>
                <a:spcPct val="300000"/>
              </a:lnSpc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Záněty močových cest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Transplantace ledviny a vše o ní – nejčastější otázky | Rehabilitace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0628"/>
            <a:ext cx="24111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rva moči - jaká je zdravá? | Doktork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kontinence - hlavní příčiny,príznaky, projevy a nejrychlejší léč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592137" cy="13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ŽENA-IN - Kamenem sem, kamenem t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67201"/>
            <a:ext cx="2232248" cy="16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ozeznáte zánět močových cest? TAKTO se projevuje nejčastěji | Pro ženy |  Blesk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33" y="5517232"/>
            <a:ext cx="1546587" cy="11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atur - urologický čaj s brusinkou, 20x1,5g, Apotheke |  Zdravavyzivakostelec.cz | Zdravá výži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16" y="5304838"/>
            <a:ext cx="827402" cy="13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</Words>
  <Application>Microsoft Office PowerPoint</Application>
  <PresentationFormat>Předvádění na obrazovce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Ledviny slov. Obličky angl. Kidney něm. Nieren</vt:lpstr>
      <vt:lpstr>Kde se nacházejí</vt:lpstr>
      <vt:lpstr>Stavba</vt:lpstr>
      <vt:lpstr>Funkce</vt:lpstr>
      <vt:lpstr>Nemoci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Ledviny slov. Obličky angl. Kidney něm. Nieren</dc:title>
  <dc:creator>Mgr. Michal Tóth</dc:creator>
  <cp:lastModifiedBy>Mgr. Michal Tóth</cp:lastModifiedBy>
  <cp:revision>6</cp:revision>
  <dcterms:created xsi:type="dcterms:W3CDTF">2020-11-24T20:35:31Z</dcterms:created>
  <dcterms:modified xsi:type="dcterms:W3CDTF">2020-11-24T21:36:49Z</dcterms:modified>
</cp:coreProperties>
</file>