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xt" ContentType="application/tx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869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media/image20.txt>GIF89a&#65533; &#65533;&#65533;]1&#65533;&#65533;3&#65533;3 &#65533;f&#65533;&#65533;ff&#65533;&#65533;&#65533;&#65533;&#65533;f&#65533;&#65533;&#65533;3f3&#65533;&#65533;&#65533;&#65533;&#65533;&#65533;&#65533;f3 3&#793;33f&#65533;&#65533;&#65533;&#65533;f 33f&#793;ff3&#65533;f f&#65533;&#65533;f&#65533;f333ff&#65533;f  f&#65533;3f&#65533;&#65533;ff&#65533;fff&#65533;&#65533;&#65533;&#65533;&#65533;f3 333f&#65533;ff&#65533;&#65533;&#65533;3f&#65533;ff f3ff33&#65533;&#65533;&#65533;&#65533;&#65533;ff3 f 3&#65533;&#65533;&#65533;&#65533;&#65533;&#65533;3&#65533;&#793;&#65533;&#65533;&#65533;&#65533;&#65533;3f&#65533;&#65533;&#793;&#65533;&#793;3ff&#65533;&#65533;33f   3&#65533;&#65533;&#793;&#65533;&#65533;&#65533;&#65533;&#65533;33 &#65533;&#65533;33   f&#65533;&#65533;f3&#65533;&#65533;&#65533; f&#65533;&#65533;&#65533;&#65533; 3&#65533;&#65533;&#65533;f 3f&#65533;&#65533;&#65533; 3 &#65533;&#65533;&#65533;&#65533;&#793;&#65533; 3&#65533;  &#793;3   &#65533;&#65533;f&#65533;&#65533;3&#793;&#65533;&#793;&#65533;&#65533;  &#793;f&#65533;  &#65533;f&#65533;&#793; &#65533;&#65533;&#65533;&#65533;ff&#65533;3 &#65533;f3&#65533;f &#65533;33&#65533;3 &#65533;&#65533;&#65533;   &#65533;f3&#65533;f &#65533;3&#65533;&#65533;3&#793;3&#65533;&#65533;3f&#65533;33&#65533;3 &#65533; &#65533;&#65533; &#793; &#65533;&#65533; f&#65533; 3&#65533;  f&#65533;&#65533;f&#65533;&#65533;f&#65533;&#65533;f&#65533;ff&#65533;3f&#65533; f&#65533;&#65533;f&#65533;&#65533;f&#793;f&#65533;ff&#65533;3f&#65533; f&#65533;&#65533;f&#65533;&#65533;f&#65533;&#65533;f&#65533;ff&#65533;3f&#65533; ff&#65533;ff&#65533;!&#65533;NETSCAPE2.0   !&#65533;GifBuilder 0.3.2 by Yves Piguet !&#65533;
 H ,    &#65533; &#65533; &#65533;&#65533;!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!>&#65533;@&#65533;&#65533;!*&#65533;&#65533;&#65533;&#65533;!&#65533;&#65533;&#65533;&#65533;&#65533;&#65533;&#65533;&#1659;&#65533;&#65533;&#65533;&#65533;&#65533;&#65533;&#65533;&#65533;&#65533;&#65533;&#65533;&#65533;&#65533;&#65533;&#65533;&#65533;&#65533;`A&#65533;*\&#560;&#65533;C&#65533;&#65533;&#65533;` &#65533;&#65533;82&#65533;&#207; =2&#65533;&#65533;&#65533;F\~|xpp&#65533;&#65533; [&#65533;\xpH&#65533;&#65533;%O&#65533;R&#65533;G&#65533;0&#65533;>&#65533;&#65533;&#65533;&#65533;&#65533; .&#65533;5&#65533;&#65533;&#708;O&#65533;
&#65533;&#65533;&#65533;&#65533;&#65533;9&#65533;&#65533;&#65533;&#65533;4`3&#65533;&#65533;` C<&#922;Ek&#65533;&#65533;X&#65533;U&#65533;_&#65533;}7-&#65533;,&#65533;j&#65533;{0&#65533;&#65533;YD
&#65533;M&#65533;"&#65533;Y"&I&#65533;&#65533;	&#65533;Bf&#65533;&#65533;i&#65533;&#65533;y$&#65533;&#65533;`&#65533;X/&#65533;&#65533;&#65533;&#65533;&#65533;&#65533;rS&#65533; &#130;"&#65533;Op&#65533;&#65533;bn&#65533;nl&#65533;H&#65533;&#65533;&#65533;&#65533;v0&#1189;_9`&#65533;&#65533;m&#65533;&#65533;	&#65533;H/&#65533;&#65533;&#65533;&#65533;&#1473;&#65533;Kd&#65533;o"7&#65533;&#65533;v&#65533;p&#65533;&#65533;_&#65533;6&#65533;^&#65533;&#65533;&#65533;}cnq&#65533;&#65533;o&#65533;&#65533;&#65533;&#912;&#65533;z&#65533;&#65533;EW{&#1925;\z&#65533;&#65533;&#65533;~&#65533;&#65533;&#65533;b&#65533;&#65533;g x&#65533;p&#65533;m&#65533;&#1872; d &#65533;W&#65533;e&#65533;&#65533;`*<M&#65533;`&#65533;WX}&#1287;"&#65533;`&#65533;wC&#65533;&#65533;&#65533;&#65533;&#65533;0j8cX8&#65533;&#65533;z#&#65533;2&#65533;&#65533;*&#65533;&#65533;_&#65533;5P&#65533;&#65533;&#65533; BaA&#65533;0eT6`&#65533;&#65533;|&#65533;AV'&#65533;&#65533;A&#65533;b&#65533;-X &#65533;&#65533;&#65533;W_}&#1353;&#65533;&#65533;,&#65533;P~`A&#65533;S&#1961;&#65533;Z~ &#65533;&#65533;d&#65533;@f&#65533;&#65533;&#65533;d@`&&#65533;&#65533;I'&#65533;HW7@J!&#65533;J&#65533;"x a&#65533;J&#65533; $&#65533;&#65533;hd&#65533;H&#43684;>&#47854;&#65533;J&#65533;&#65533;&#65533;!C&#65533;0&#65533;I&#65533;&#65533;&#65533; &#65533;&#65533;`&#65533;&#65533;&#650;&#65533;&#65533;&#65533;&#883;&#65533;&#65533;6&#65533;Qi&#65533;&#65533;F&#65533;&#65533;&#65533;|!8+&#65533;6.&#65533;k.&#65533;&#65533;;-&#65533;&#65533;f&#65533;&#65533;'&#65533;&#65533;-&#65533;>F&#65533;`&#318;&#65533;&#65533;&#65533;F&#65533; o&#65533;&#65533;&#65533;m&#65533;.`&#52964;&#65533;&#65533;@&#65533;>&#65533;6&#65533;&#65533;P&#65533;&#65533;l@[L&#65533;t&#65533;&#65533;n&#65533;&#65533;&#65533;&#65533;p)g,&#65533;6F,A&#65533;o&#65533;&#65533;L&#65533;&#65533;n &#65533;I?&#65533;,&#65533;?&#65533;&#65533;&#65533;'&#65533;b&#65533;&#65533;&#65533;&#65533;@w<h&#65533;&#65533;P&#65533;
&#65533;&#65533;&#65533;&#65533;&#65533;&#65533;&#65533;&#65533;;&#65533;&#65533;\kcr&#1122;X&#757;<&#65533;`&#65533;jc&#65533;v&#65533;isl&#65533;&#65533;!X{&#65533;&#65533;&#65533;&#65533;/&#65533;AF4&#1569;&#65533;t&#65533;B&#65533;&#65533;&#1216;Cj&#65533;&#65533;&#65533;C&#65533;&#65533;&#65533;>Q7&#65533;_&#65533;&#65533;&#65533;&#65533;\&#65533;<.&#65533;&#866;&#65533;3&#65533;&#65533;*;v&#65533;,;&#65533;&#65533;&#18332;i &#65533;&#65533;&#65533;6&#489;;&#65533;&#15419;&#65533;&#65533;&#65533;l&#65533;&#65533;&#65533;^	&#65533;6&#65533;&#65533;&#65533;s&#65533;&#65533;&#65533;D&#65533;&#65533;9&#65533;O	&#65533;&#65533; 
9,&#65533;C	&#65533;@&#65533;@&#65533;&#65533;&#65533;8&#65533;q<&#49033;&#65533;187&#65533;?O&#65533;&#65533;&#65533; (d&#65533;i&#65533;&#65533;@	(P@&#65533;&#65533;&#65533;{&#65533;&#65533;&#65533;&#65533;&#65533;&#65533;R&#65533;7&#65533;'t#Z@&#65533;&#65533;&#65533;&#65533;&#65533;` &#65533;&#65533;&#65533;( &#65533;K&#65533;&#65533;&#65533;`&#65533;(&#17280;&#65533;&#65533;X\p:M&#65533;&#65533;*&#65533;&#65533;&#65533; b&#65533;&#65533;&#1536;&#65533;p&#65533;p&#65533;F &#65533;A&#65533;&#65533;9&#65533;@ &#65533;&#65533;&#65533;
1
&#65533;aC&#65533;>&#65533;
`1&#65533;&#65533;<8@^&#65533;O&#65533;&#65533;&#2434;-&#65533;&#65533;&#65533;DP&#65533;&#65533;P _\&#65533;&#65533; &#65533;&#1034;&#65533;&#65533;!8&#65533; &#65533;&#433;&#65533;! &#65533;qp&#65533;&#65533;&#65533;#&#65533;&#65533;&#65533;&#65533;)&#65533;;&#65533;8&#65533;&#65533;&#65533; &#65533;,>&#65533;>&#65533;&#65533;&#65533;&#65533; +(&#65533;&#65533;&#65533;&#65533;&#65533;x;R&#65533;nxU\&#65533;$&#65533;0s\2&#65533;&#65533;#@%3	&#65533;3&#65533;&#65533;	&#65533;#.&#1910;&#65533;6&#65533;&#65533;|&#65533;*!&#65533;n G&#65533;&#65533;T&#65533;&#65533;#&#65533;&#65533; )&#65533;&#65533;&#65533;P}&#65533;&#65533;N5&#65533;Hp &#65533;q&#65533;!&#65533;&#65533;&#65533;<&#65533;O0+&#65533;&#65533;Bg&#65533;&#65533;&#65533;&#65533;&#65533;!&#65533;&#65533;&#65533;Dv&#65533;D&#65533;&#65533;  i&#65533;.N(&#65533;&#65533;"&#1662;&#65533;&#65533;J&#65533;3&#65533;&#65533;&#65533;=	Q&#65533;b&#65533;&#65533;
&#65533;&#65533;Kv&&#65533;_&#65533;'0MIJ*.T&#65533;$WM2&#65533;At&#736;&1&#65533;8`Ji&#65533;&#65533;&#65533;&#65533;!&#65533;&#65533;&#527;&#65533;&#65533;Z&#65533;i&#186;ARs&#65533;&#65533;&#65533;&#65533;D)&#65533; &#65533;&#65533;&#65533;1&#65533;c(pDn&#65533;t!&#65533;&#65533;&#65533;&#65533;&#65533;&#65533;b&#65533;9&#65533;&#65533;&#65533;&#65533;&#65533;0&#65533;h&#65533;J&#65533;
&#65533;&#65533;~%&#65533;M&#65533;&#65533;&#65533;&#65533;&#65533;&#65533;pV&#65533;1&#65533;&#65533;4&#65533;&#65533;\)&#65533;&#65533;8H4 
&#65533;A	&#65533;&#65533;  &#65533;D&#65533;'[A&#65533;&#857;&#65533;&#65533;&#65533;&#65533;|`&#65533;pD&#65533;	&#65533;&#65533;&#36748;&#65533;&#65533;!(&#65533;Yn  $r&#65533;U&#65533;,&#65533;`&#853;&#65533;>&#65533;&#65533;&#65533;&#65533;&#65533;W&#65533;&#65533;&#65533;_!&#65533;&#65533;bK&#65533;&#65533;V7P@&#65533;%&#65533;&#65533;&#65533;1&#65533;&#65533;X)+DoP&#1440;x&#65533;AfI&#65533;&#65533;L&#65533;&#65533;	&#65533;AZCp&#65533;&#65533;"&#65533;&#65533;&#65533;Um&#65533;&#65533;aB"&#65533;u&#65533;@P&#65533;D&#65533;R&#65533;u&#65533;#`&#65533;&#65533;&#65533;X&#65533;&#65533;]xA&#65533;&#65533;	"hE&#65533;,e&#2010;&#248;t&#65533;&#65533;T&#65533;&#65533;p&#65533;&#65533;&#65533;=a&#65533;&#65533;&#65533;#&#65533;;&#65533;&#65533;&#65533;&#1478;&#1127;n&#65533;&#65533;&#65533;*&#65533;y&#65533;&#1155;&#65533;&#65533;&#65533;UL&#65533;G&#65533;N&#65533;Ykc&#1824;IYz"4`&#65533;&#65533;&#65533;&#65533;&#65533;&#65533;Jb&#65533;&#65533;&#65533;b{&#65533;&#1620;&#65533;&#65533;&#65533;&#65533;&#65533;&#65533;&#65533;&#1016;&#65533;*3&#65533;&#65533;E<&#65533;0&#65533;&#65533;Hi4q Mv&#65533;}&#65533;]`&#65533;&#65533;{&#65533;A8n&#65533;G&#65533;K&#65533;m&#65533;y&#65533;f&#65533;&#65533;9TC6U&#65533;3N&#65533;&#65533;I&#65533;[&#65533; &#65533;*&#65533;$&#65533;h&#65533;F&#730;&#65533;&#65533;Y^&#65533;&#65533;&#65533;|&#65533;&#65533;&#65533;&#65533;&#804;g&#65533;&#65533;".&#65533;&#65533;&#1887;9lH&#65533;&#65533;{&#65533;&#65533;(<&#65533;&#65533;&#65533;&#65533;&#65533;m?&#65533;&#65533;F,w\&&#65533;&#65533;&#65533;&#65533;PyE+&#65533;&#65533;&^YL&#65533;5&#65533;&#65533;b/g;&#65533;K&#65533;#U&#65533;H2&#65533;&#65533;&#65533;&#65533;&#65533;&#65533;&#65533;+&#65533;&#65533;&#45990;&#65533;&#65533;I&#65533;&#65533;H&#65533;&#1075405;x=p&#65533;&#65533;y&#65533;&#65533;&#65533;&#65533;9&#65533; &#65533;P&#65533;q&#65533;&#65533;&#65533;-G&#65533;&#65533;&#65533;&#65533;&#65533;Q&#65533;ll&#65533;&#65533;&#65533;&#65533;&#1097;
&#65533;&#65533;9Q #D&#65533;z\&#65533;&#65533;&#65533;/&#65533;[&#65533;&#65533;cs=&#65533;&#65533;&#65533;&#65533;&#65533;m|]i)[&#65533;#&#65533;J-&#65533;&#563;&#65533;&#65533;8&#65533;&#65533;g&#65533;&#65533;	'&#65533;>X&#65533;v&#65533;&#65533;&#65533;P0a&#65533;n&#65533;w&#65533;,b&#65533;&#65533;&#65533;&#65533;&#65533;7jK&#160;&#65533;{&#65533;<A&#65533;&#65533;&#65533;&#65533;&#65533;5&#65533;&x+&#65533;o&#65533;&#65533;&#65533;&#65533;&#65533;5&#65533;&#65533;W_&#1597;&#65533;p&#65533;&#65533;&#1886;&#65533;&#1485;&#65533;l&#65533;&#65533;1&#65533;N4&#65533;-&#65533;&#65533;P&#65533;&#65533;&#65533;&#65533;&#65533;C&#65533;&#65533;&#65533;F\&#65533;S&#65533;&#65533;&#65533;[0&#65533;&#65533;&#65533;=&#65533;.Lq&#65533;&#65533; ~]&#65533;&#65533;&#65533;%7^&#65533;9>&#65533;T6_&#65533;&#65533;&#65533;@o&#65533;&#65533;&#65533;F.&#65533;W&#65533;H&#429;$\&#65533;&#65533;&#65533;9Bd&#65533;&#65533;&#758;4&#65533;[	&#65533;&#65533;&#65533;&#65533;&#65533;&#65533;&#65533;q&#65533;k&#1376;&#65533;&#1846;&#65533;&#65533;y&#65533;T&#65533;&#65533;_(+&#65533;,&#65533;c&#65533;G&#65533;&#65533;T&#65533;pJwX&#65533;&#65533;E7&#65533;ug&#65533;rl~OP&#65533;P}&#65533;>&#65533;&#65533;&#65533;&#65533;>&#65533;&#65533;TO&#65533;\&#65533;d&#65533;`&#1084;=_&#65533;$&#65533;&Ew&#65533;&#65533;&#65533;&#1714;&#65533;q&#65533;8&#1814;&#65533;&#1643;&#65533;Z$&#65533;/b&#65533;/&#65533;2xC&#65533;|&#65533;}`w&#65533;&#65533;i&#65533;t-F&#65533;d`&#65533;&#65533;&#65533;gz&#65533;~.&#65533;&#65533;$}&#65533;&#65533;0Y&#65533;&#65533;,8k?7O&#65533;h&#65533;&#65533;8
Hp&#65533;&#65533;w&#65533;Y	&#65533;^,&#65533;a8&#65533;f &#65533;&#65533;{&#65533;GJ&#65533;&#65533;C&#65533;w$&#65533;St&#65533;0&#65533;u^6gM&#65533;R9tg&#65533;QF!@n{t&#1159;\&#65533; Y&#1680;^&#65533;&#65533;,,&#65533;>&#65533;&#65533;&#65533;&#65533;>
@&#65533;&#65533;m&#65533;C&#1958;13&#65533;NGl&#65533;ED&#65533;&#65533;NB&#65533;G00x&#65533;&#65533;/&#2038;]&#65533;ox&#65533;t&#65533;&#65533;e0&#65533; 0&#65533;x&#65533;dP6&#65533;|&#65533;ekQ&#65533;1&#65533;u1}8Z&#65533;&#65533;w!h`'&#65533;=]E&#65533;E&#65533;&#65533;v&#65533;c!&#65533; &#1031;&#65533;LQ&#65533;5'&#65533;&#65533;u@&#65533;&#65533;j&#65533;&#65533;CM&#1284;{&#65533;&#65533;H&#65533;F1&#65533;&#65533;i&#514;7c&#65533;e.&#65533;PM9G{&#65533;u&#65533;&#65533;CU&#65533;R &#65533;+&#65533;@8&#65533; `!&#65533;&#65533;&#65533;&#65533;wp&#65533;&#65533;n&#65533;&#65533;X&#65533;$/&#65533;&#65533;&#65533;&#65533;W&#65533;-Hh&#65533;.&#65533;'y#$`&#65533;&#65533;^&#65533;7k25oB&#65533;Kr&#1473;&#65533;N&#65533;&#65533;i!PA&QA&#65533;&#65533;^&#65533; &&#65533;&#65533;&#65533;C&#65533;&#65533;/&#65533;Ds&#65533;&#65533;&#65533;&#65533;G&#65533;4 7&#65533;U&#65533;}&#65533;H.&#65533;K&#65533;m&#65533;T?&#65533;gM{&#65533;d&#65533;Te&#65533;&#65533;|&#65533;grUc&#65533;8O&#65533;r&#65533;]&#65533;&#65533;&#65533;&#65533;\&#916;N&#65533;dM-&#65533;&#65533;&#65533;$jW8&#1283;v&#28741;XG&#65533;?&#65533;T}L&#65533;hN&#65533;}vH&#65533;&#65533;Q&#65533;&#65533;GfF&#65533;&#65533;&#65533;bYpsN{Q&#65533;B&#65533;&#65533;Q&#65533;S&#65533;&#65533;&#1489;G&#65533;A{f|sdb&#65533;t>&#65533;&#65533;Mu[&#65533;&#65533; &#65533;I&#65533;_2	-&#65533;.l&#65533;&#65533;}|Uo	&#65533;k&#65533;X&#65533;&#65533;&#65533;:,&#65533;3`7FA&#65533;&#65533;L6	q&#1347;@D&#65533;;d)&#65533;&#65533;T&#65533;M&#65533;%&#65533;&#28986;&#17867;&#65533;K%A&#65533;&#65533;7?&#65533;y'Q&D}&#65533;\@&#65533;LLcu?-&#65533;PF&&#65533; &#65533;s&#65533;&#65533;h&#65533;e&#65533;&#65533;8`&#65533;4&#1799;&#65533;&#65533;&#65533;q&#65533;}HG&#65533;&#65533;&#65533;t&#65533;(b&#65533;-e&#65533;5s&#65533;&#65533;&#1560;&#65533;$j&#65533;&#65533;-&#65533;&#65533;[&#65533;&#65533;`q&#65533;&#65533;nQk$T^&#65533;H{&#65533;vpFfz&#65533;Cx&#65533;C&#65533;&#65533;[&#65533;&#65533;&#65533;&#65533;	ar&#65533;&#65533;&#65533;&#65533;4&#65533;b&#65533;V&#65533;v&#65533;&#65533;x&#65533;&#65533;b&#65533;[&#65533;&#65533;&#65533;F;Er&#65533;2Qvf&#233;fix&#65533;&#65533;1&#65533;&#65533;8&#65533; &#65533;&#34756;i\&#65533;&#65533;!8Q&#65533;"l&#65533;s&#65533;&#65533;&#65533;&#65533;&#65533;&#65533;lc&#65533;&#65533;&#65533;Eq&#65533;L-lRE{0eY&#65533;~&#65533;&#65533;m&#65533;'A&#65533;&#65533;q&#65533;7&#65533;I&#65533;G*&#65533; &#65533;'&#65533;)&#21858;&S&#65533;&#65533;K[&#65533;&#65533;&#65533;/o&#65533;Lt&#65533;<&#65533;S&#65533;&#65533;gP&7]&#65533;&#65533;RZz;(Z&#65533;&#65533; P&#65533;pI&#65533;TI&#65533;&#65533;b4eQ`&#65533;&#530;&#65533;l&#65533;&#65533;n'F|?&#65533;d&#65533;Kk&#65533;L&#65533;&#65533;`&#65533;&#1283;$AR&#65533;&#65533;<t&#65533;J&#65533;cc&#65533;k/EM&#65533;&#65533;&#65533;x&#65533;c?&#65533;&#65533;&#65533;7&#65533;&#65533;[&#65533;&#65533;&#65533;SD&#65533;&#65533;,)O&#65533;go&#65533;&#65533; gsO&#65533;:&#65533;&#65533;z&#65533;&#65533;=&#65533;&#65533;&#65533;&#465;:Jh`&#65533;&#65533;&#65533;Pl&#65533;Y&#65533;(E&#65533;']<D&#65533;5&#65533;&#65533;&#65533;&#65533;x&#65533;&#65533;x&#65533;&#65533;&#65533;&#65533;&#65533;n&#1416;&#65533;&#65533;B4g&#65533;w&#65533;"&#65533;&#65533;YZCa&#65533;2&#65533;2Q&#65533;&#65533;W4&#682;sV<&#65533;I
&#65533;0p=&#65533;&#65533;&#65533;5&#65533;&#65533;&#65533;&#65533;sd&#65533;w&#65533;B&#65533;GuWFX&#65533;&#65533;G#&#65533;4&#65533;V&#65533;&#65533;&#65533;Il&#65533;x&#65533;&#65533;	[&#65533;fM&#647;l	&#65533;E~&#65533;]&#65533; &#65533;&#65533;u&#65533;
&#65533;D&#65533;&#65533;&#65533;&#65533;,&#65533;&#65533;;u`$u`&#515;&#65533;uT&#65533;UXQ&#65533;&#65533;&#677;&#405;)&#65533;L&#65533;&#329;&#65533;&#1815;&#65533;i&#65533;&#65533;G&#65533;I&#65533; &#65533;[&#65533;&#65533;&#65533;\9w&#65533;u7&#65533;&#65533;{.&#65533;C&#65533;&#65533;2t+&#65533;m&#65533;&#65533;nZ&#65533;Kv!&#65533;&#65533;&#65533;z&#65533;&#65533;&#65533;r0wVSH=&#65533;
&#65533;&#65533;&#65533;{5`&#65533;2Q&#65533;H&#65533;&#65533;4z	&#65533;&#65533;&#65533;&#65533;&#65533;&#65533;&#65533;m&#65533;&#65533;fi};QX&#345;bh&#65533;&#65533;k&#65533;&#65533;&#65533;)&#65533;Z&#65533;&#65533;&#65533;D&#65533;yV&#65533;G;&#65533;&#65533;,&#65533;&#65533;&#65533;&#65533;&#65533;&#65533;&#65533;8&#65533;j2&#65533;&#65533;&#65533;&#65533;L&#65533;&#65533;Y&#65533;tK&#65533;KPt&#65533;&#65533;&#65533;&#298;(&#65533;&#65533;&#65533;[&#65533;AI&#65533;J1&#65533;&#65533;&#65533;k&#65533;&#65533;K.&#1032;&#65533;hB&#65533;I&#65533;&#1680;<&#65533;&#65533;&#288;&#65533;&#65533;}&#65533;$y&#65533;x`&#65533;&#65533;&#65533;&#65533;&#65533;&#65533;_&#65533;
P&#65533;&#65533;]t&#65533;&#65533;&#887;g&#65533;&#65533;&#65533;&#65533;Tx9&#65533;&#65533;&#65533;Q&#65533;3&#65533;&#65533;H&#1939;&#65533;mDB&#65533;6Gj&#65533;&#65533;&#65533;&#422;&#65533;&#65533;{&#65533;i&#65533;'+k&#65533;e&#65533;&#65533;&#65533;&#65533;f7&#65533;K&#65533;&#65533;&#65533;G&#65533;)&#65533;&#65533;_&#65533;&#65533;@4z,FG&#65533;&#620;&#65533;6g$&#65533;&#65533;&#65533;&#65533;&#65533;&#65533;&#65533;6g&#65533;RD&#65533;8&#65533;o&#65533;&#65533;&#65533;5&#65533;8G&#65533;V&#65533;w&#65533;&#65533;&#65533;X&#65533;tB(&#65533;\&#65533;>&#310;Yj:P@`&#65533;&#65533;_&#65533; 9&#65533;&#65533; &#65533;&#65533;J&#65533;	&#65533;&#65533;&#65533;29Du&&#65533;|Cf&#65533;-  V&#65533;j&#65533;&#65533;&#65533;.Zvo&#65533;&#65533;l5&#65533;}&#65533;&#65533;&#65533;@&#65533;o&#65533;m9&#65533;&#65533;&#65533;&#65533;S&#65533;D&#65533;*4&#65533;Tx&#65533;&#65533;EF+&#65533;E&#65533;&#65533;&#65533;r&#65533;4&#65533;l&#65533;8&#65533;&#65533;&#65533;*&#330;	c&&#65533;&#65533;.W9&#65533;&#65533;r1@&#65533;y&#1340;]&#65533;O&#65533;&#8878;&#65533;&#65533;Mi&#65533;il&#65533;I&#65533;*`&#65533;&#65533;&#65533;&#65533;&#65533;&#65533;&#65533;y'`s&#367;&#65533;&#65533;&#65533;&#65533;&#65533;whd`&#65533;&#65533;u&#65533;I&#65533;K&#65533;K&#65533;nZ-&#65533;C&#512;&#65533;+&#65533;&#65533;0&#65533;Kp{&#65533;Lx&#65533;;/&#65533;L&#65533;&#65533;&#65533;}&#65533;RU&#65533;&#65533;&#65533;z&#65533;&#65533;\&#65533;&#65533;&#65533; W&#65533;1at}>&#65533;{&#65533;;j&#65533;$&#65533;&#65533;&#296;&#65533;&#65533;&#65533;x'&#65533;&#65533;t&#65533;&#65533;7Cw&#65533;8&#65533;B&#65533;&#65533;GO(4TA&#65533;&#65533;-&#65533;d?{&#65533;&#65533;j&#65533;&#65533;t&#65533;&#65533;&#65533;k&#65533;&#65533;&#65533;&#65533;&#65533;*
rrzIO&#65533;&#65533;G&#65533;&#65533;&#65533;&#65533;&&#65533;awEO&#65533;&#65533;&#65533;&#65533;&#65533;&#65533; x8&#65533;&#65533;&#65533;K&#65533;k&#65533;f&#65533;&#65533;&#958;&#65533;cd&#65533;4&#65533;&#65533;&#65533;LT&#65533;&#65533;Svk&#65533;IG&#65533;&#65533;&#65533;&#65533;&#65533;\,&#65533;3&#65533;S&#65533;&#65533;b&#65533;t&#65533;9&#555;&#65533;&#65533;&#65533;&#65533;&#65533;T&#65533;&#65533;&#65533;&#65533;&#65533;&#65533; j$&#1303;-y,&#65533;&#65533;&#65533;&#65533;&#65533;se+&#65533;f>&#65533;&#65533;a&#65533;&#65533;&#65533;&#65533;&#65533;&#65533;&#65533;1&#65533;&#65533;iB&#65533;q&#384;o&#65533;&#65533;&#65533;)&#65533;&#65533;@[&#65533;&#65533;&#65533;&#65533;&#65533;&#65533;&#614;E&#65533;&#65533;*A&#65533;&#65533;6e&#65533;R&#1885;yy~MMD&#65533;>Jh&#65533;&#65533;e&#65533;&#65533;$p?"&#65533;&#65533;&#65533;BU&#65533;.&#65533;V&#65533;b&#65533;y0&#1043;&#726;r_&#531;&#65533;du&#838;w@&#65533;s&#65533;&#65533;b&#65533;&#65533;&#65533;G&#65533;e&#65533;/sM&#65533;B-r&#65533;fmw\,&#33030;&#65533;&#65533;&#65533;In8&#395;yX&#65533;&#65533;&#650;&#65533;p<&#65533;s,&#65533;&#65533;&#65533;&#65533;&#65533;&#65533;&#65533;Ln7&#65533;8
&#65533;&#65533;0&#1052;&#65533;&#65533;#+&#65533;&#65533;&#65533;&#65533;&#65533;	&#65533;&#65533;Dy&#500;E&#65533;&#65533;&#65533;&#65533;&#65533;&#198;t&#65533;3&#65533;p\h&#65533;@E4&#65533;&#65533;&#65533;H&#65533;z`&#794;/Tc&#65533;eM&#65533;&&#65533;>&#65533;b?&#323;&#65533;)<&#65533;&#65533;5&#65533;&#65533;&#65533;Ey&#65533;y&#65533;,&#65533;&#65533;s0W>&#65533;&#65533;O&#65533;Pw=5&#65533;&#65533;&#65533;mN&#65533;;&#65533;9S$&#65533;Y&#65533;&#65533;&#65533;&#65533;&#65533;&#8000;&#65533;&#65533;[&#65533;&#65533;&#65533;L&#65533;t&#65533;a8@M&#65533;2&#381;Z&#65533;&#65533;&#65533;}&#65533;&#65533;&#65533;RG&#65533;TG&#65533;Iq&#65533;&#65533;A&#65533;&#65533;&#65533;&#65533;&#65533;&#65533;&#65533;G&#65533;&#65533;&#65533;&#1744;~&#65533;TG&#65533;A&#65533;f&#65533;&#65533;&#65533;&#65533;&#65533;&#445;&#65533;K]O&#65533;&#65533;3&#65533;&#65533;,67&#65533;4&#65533;SQjP9[h?C&#65533;&#212;&#65533;&#587;KP&#65533;&#2009;&#65533;k&#65533;d&#65533;1&#65533;F}D&#65533;J&#65533;.d&#65533;oZ,&#65533;&#65533;&#65533;)&#65533;R&#65533;&#65533;SS&#65533;&#65533;+&#65533;&#65533;{&#65533;&#65533;&#65533;)l&#65533;k&#65533;&#65533;/Q&#65533;T<A&#1148;c}&#65533;&#65533;&#65533;{&#65533;&#65533;'&#65533;&#65533;&#65533;v&#65533;8&#65533;&#65533;; s&#65533;&#65533;<&#65533;&#65533;T&#65533;4&#65533;G.b&#65533;&#65533;}gMG&#65533;&#65533;&#65533;&#65533;&#65533;&#65533;0&#65533;_&#65533;A&#65533;&#65533;L `@l&#65533;&#65533;ZK+0L&#65533;U6P&#65533;&#65533;{tcu \&#65533;&#65533;w&#65533;=&#65533;&#65533;&#65533;`8&#65533;t&#65533;&#1541;&#65533;~T&#65533;&#65533;(V&#65533;&#65533;&#65533; &#65533;R&#65533;U&#65533;&#624;&#65533;&#65533;{\.&#65533;&#65533;&#65533;&#65533;Li5&#65533;&#65533;8V&#65533;,+SN&#65533;&#65533;&#65533;nn[&#65533;H&#65533;n&#65533;,6V&#65533;+&#65533;&#65533;&#65533;[r> G&#2028;&#65533;\^D&#526;&#65533;&#65533;&#65533;&#65533;M1a- &#65533;r&#65533;&#65533; &#65533;5&#65533;V&#65533;"[&#65533;a0&#65533;=k8Z&#1726;&#65533;
C&#65533;n&#65533;&#65533;4&#790;n&#65533;&#65533;U&#65533;&#65533;&#65533;t&#357;T&#65533;&#65533;.&#65533;&#65533;&#65533;yDf&#65533;&#65533;EDlAe&#65533;&#65533;&#65533;&#65533;&#65533;S&#65533;&#65533;&#65533;&#1106;~&#65533;&#65533;&#65533;Q&#65533;B&#65533;$&#65533;&#22073;&#65533;&#65533;fncP&#65533;&#65533;L&#65533;&#65533;,&#65533;&#65533;&#65533;&#65533;&&#65533;&#65533;?&#65533;&#65533;&#65533;?h<&#65533;[&#65533;T&#65533;&#65533;X&#65533;vn&#1426;&#65533;&#65533;5&#65533;&#65533;~&#65533;3 &#65533;g&#1112;&#65533;&#65533; &#65533;ato8&#65533;CP&#65533;&#65533;&#65533;&#65533;N&#65533;y&#65533;&#65533;&#65533;Y&#65533;|-!&#65533;&#65533;&#65533;&#65533;P%H&#65533;'&#65533;&#65533;+&#65533;&#65533;T&#65533;&#65533;&#65533;(&#1203;&#65533;S^.&#65533;x@&#65533;N&#65533;&#65533;&#65533;&#65533;&#65533;&#65533;&#65533;_&#65533;&#65533;O %&#65533;&#65533;&#65533;&#65533;&#65533;&#611; &#65533;G&#65533;&#26191;m&#65533;e&#65533;&#65533;&#65533;`>&#65533;&#65533;&#1709;IJcv&#65533;p4&#65533;&#65533;&#65533;_9P&#65533;&#65533;(&#65533;I&#65533;&#65533;&#65533;M=r!&#65533;&#65533;H&#65533;'L&#65533;&#65533;L@&#1123;'&#65533;&#65533;&#65533;&#65533;&#65533;?&#65533;&#65533;/=&#65533;&#65533;90&#65533;&#65533;_vC&#65533;\Y&#65533;j&#65533;7&#65533;&#65533;&#65533;F4&#65533;&#65533;&#65533;`d&#607457;&#65533;P&#65533;&#65533;&#65533;Sa&#65533;&#65533;&#65533;&#65533;4by&#65533;&#65533;&#65533;&#65533;&#65533;&#65533;&#65533;i$&#65533;&#65533;3ZJ&#65533;&#65533;&#65533;&#65533;&#65533;&#65533;&#65533;&#65533;Sr&#65533;);K[+&#65533;&#65533;R&#39106;;i&#65533;&#65533;"&#65533;$&#65533;@ &#65533;aA	&#65533;&#65533;[&#65533;&#65533;&#65533;iTAz:>:&#65533;&#65533;&#13379;&#65533;SR&#65533;&#65533;)&#65533;&#65533;&#65533;&#65533;&#65533;B&#65533;&#65533;L&#65533;G&#65533;$3&#65533;a&#65533;g&#65533;&#65533;h d&#65533;&#65533;&#65533;&#65533;N&#65533;FY&#65533;&#537;&#65533;x.&#1402;
2n<&#65533;q?]&#65533;r&#65533;#b/&#65533;>e3&#65533;j&#65533;L&#65533;B&#65533;@M&#65533;D&#65533;(&#65533;<&#65533;&#65533;H&#65533;%L&#65533;6-rG&#65533;&#65533;&#65533;!&#65533;&#65533;&#65533;&#65533;^[}&#65533;&#65533;JDWN"0%T&#65533;&#522;&#65533;&#65533;`Ra"&#65533;&#65533;<&#65533;&#65533;+R#&#65533;B-&#43665;&#65533;=&#65533;k&#65533;&#1432;&#65533;`&#65533;&#47563;&#65533;> G &#65533;&#65533;&#65533;]&#65533;(,&#65533;p&#65533;cC&#65533;qC&#65533;&#65533;@9&#65533;&#857;B'&#65533;&#65533;I&#65533;&#65533;&#65533;&#1155;&#65533;&#65533;&#65533;?&#65533;,&#65533;/a&#65533;&#65533;&#65533;&#65533;>!pC&#65533;hF$E&#65533;-/&#65533;&#1231;&#65533;&#65533;&#65533;K%5G;&#65533;&#65533;&#65533;&#65533;&#65533;&#65533;&#65533;J&#441;	t!&#65533;&#65533;&#65533;81/&#65533;W<&#65533;&#65533;&#65533;&#65533;&#65533;&#65533;}&#65533;&#65533;z&#65533;s&#65533;RU&#65533;&#65533;=&#65533;<g&#65533;1&#65533;C/&#65533;&#65533;7&#65533;=&#65533;!&#65533;&#65533;)D&#65533; &#65533;@&#65533;&#65533;H&#65533;~	6J*&#50432;&#65533;Ivs0&#65533;&#65533;&#65533;&#65533; &#65533;&#65533;&#65533;L&#65533;&#65533;{&#65533;1#&#65533;Q'&#65533;2&#65533;tR&#65533;&#65533;*&#65533;P
&#65533;&#65533;m&#65533;`#&#65533;7&#65533;&#65533;&#65533;#A8 T&#1422;&#65533;&#65533;&#65533;&#773;&#65533;0	NC&#65533;&#65533;9&#65533;&#65533;&#65533;Cy&#65533;i&#65533;;Q`&#65533;
VA &#65533;&#65533;4!O<&#65533;&#65533;&#65533;TH&#65533;]&#65533;&#65533;dg&t&#65533;&#65533;_&#65533;F&#65533;]+&#65533;$&#65533;!$0&#65533;&#65533;&#65533;t&#65533;&#65533;&#65533;-%&#65533;&#65533;e&#65533;&#1220;&#65533;&#1720;&#65533;
`D&#65533;&&#65533;u($~D&#65533;&#65533;I&#65533;&#65533;4&#65533;&#65533;&#65533;&#65533;!&#65533;@&#65533; 3&#65533;&#65533;,&#65533;q&#65533;&#65533;Z&#65533;&#65533;&#65533;H&#65533;&#65533;L&#65533;&#65533;~~&#65533;&#65533;]&#65533;@{&#65533;%&#65533;&#65533;3g&#65533;&#65533;8Q&#65533;&#65533;~&#65533;&#65533;:&#65533;)P&#65533;&#65533;u&#65533;&#65533;g&#25062;&#65533;&#65533;I&#65533;
&#65533;v&#65533;I&#65533;79x&#759;&#65533;6#!zzY&#65533;&#65533;G &#65533;&#65533;!l0m&#65533;&#1401;&#65533;
&#65533;!&#65533;$w&#65533;=&#65533;]&#65533;%%#t&#1658;&#65533;Y&#65533;&#65533;&#65533;&#65533;&#18575; &#65533;I&#65533;DZ&#65533;_v&#65533; &#65533;qV&#65533;l&#65533;e&#65533;&#65533;2L/&#65533;&#32979;Xr&#65533;&#65533;&#65533; &#65533;&#65533;&#65533;&#65533;D&#65533; } &#65533;&d&#65533;Z&#65533;$&#65533;&#65533;&#65533;3(G&#65533;"&#1240;&#65533;&#65533;&#65533;o	I(.&#65533;&#65533;0&#65533;CC0DPw=&#65533;&#65533;&#65533;j&#65533;&#65533;&#65533;&#65533;&#65533;&#65533;%&#65533;&#65533;&#1734;&#65533;m&#65533;1&#65533;Ct&#65533;&#65533;&#267;@	&#65533;&#65533;-&#65533;&#65533;e&#65533;&#65533;&#65533;D&#65533;&#859;&#65533;&#65533;|o&#65533;8&#65533;"&#65533;l#&#65533;&#65533;&#65533;e&#65533;&#65533;>+yAM&#65533;^&#65533; QBOX&#65533;&#65533;h&#65533;&#65533;&#1709;
&#65533;\&#65533;u&#65533;&#65533;s-&#65533;:&#65533;"n&#65533;-&#65533;hU&#981;>&#65533;M&#65533;&#65533;K&#65533;&#65533;  &#65533;=#&#65533;DOP&#65533;&#65533;$|'j&#65533;&#65533;i&#65533;&#65533;a&#65533;_+&#65533;Bo>&#65533;P^&#65533;&#65533;&#65533;}&#65533;	&#65533;p&#65533; @w&#65533;&#65533;s&#65533;&#65533;&#65533;&#65533;&#65533;X&#65533;VF8&#65533;~r&&#65533;|D&#65533;;P&#65533;zF&#65533;{&#65533;#,0&#65533;	&#65533;&#1186;&#65533;XNY&#42792;z&#65533;&#65533; "&#65533;&#65533;&#65533;&#65533;&#65533;&#65533;a,*]+&#65533;&#65533;`#&#65533; b&#65533;&#65533;L&#65533;&#65533;&#65533;&#65533;Ii*&#65533;o&#65533;%&#65533;&#65533;E a&#65533;&#65533;&#65533;&#65533;&#65533;&#65533;<6&#65533;1&#65533;k&#65533;&#65533;&#65533;
8&#65533;~&#65533;a=LvF&#65533;DOv&#65533;&#1546;1(1(xA&#65533;F<&#65533;&#65533;&#65533;&#1303;&#65533;}&#65533;H&#65533;#E&#65533;D$&#65533;z&#65533;&#65533;&#65533;$&#65533;&#65533;	&#65533;9Z&#65533;&#65533;&#65533;2S&#65533;BU&#65533;&#9166;&#65533;<sp&#65533;k&#65533;3&#65533;&#65533;&#65533;"&#65533;&#65533;P&#65533;"`&#65533;&#65533;&#65533;J3&#65533;&#65533;&#65533;exC9	=&#65533;a&#65533;&#65533;DI)&#65533;Q&#65533;:&#65533;&#65533;@&#65533;&#65533;&#65533;
&#65533;_&#65533;`!v&#65533;&#65533;&#65533;-&#65533;q&#65533;&#65533;&#65533;&#65533;&#65533;&#65533;&#65533;&#736;&#65533;,g&#620;UK&#1120;&&#65533;T&#65533;868&#736;T&#65533;X&#65533;&#65533;&#65533;&#65533;g&#65533;#n&#65533;'  &#65533;9&#65533;2(&#65533;&#65533;&#65533;&#65533;(GB$xG2uS&#65533;&#891; &#65533;\&#65533;Tx&#65533;&#65533;&#65533;&#65533;&#65533;&#65533;&#65533;dF&#65533;&#65533;&#65533;&#65533;`!&#65533;&#65533;&#65533;%&#65533;&#65533;(ImZ&#65533;DfJ&#65533;*&#65533;&#65533;KN&#65533;g&#65533;DA:?&#65533;&#65533;&#65533;&#65533;,"@&#65533;&#65533;*z&#65533;&#65533;
%&#65533;&#65533;&#65533;&#65533;J&#65533;&#65533;xX$6&#65533;]f&#65533;&#65533;h0&#65533;&#65533;&#205;i&#65533;i&#65533;~a&#65533;F\ /s&#65533;&#65533;&#65533;kG&#65533;&#65533;L&#65533;&#65533;I&#65533;,&#65533;JT%+6y&#65533; &#65533;*&#65533;,3R&#65533;"z&#65533;&#1285;&#65533;&#65533;2&#65533;}&#65533;&#65533;&#65533;&#65533;Z@&#65533;&#65533;El&#65533;B&#65533;&#65533;&#65533;e&#65533;'&#65533;)&#65533;&#65533;&#1390;p&#65533;&#65533;s&#65533;1cz`>&#65533;&#1710;f&#65533;&#65533;&#65533;&#65533;l&#65533;P&#65533;&#65533;[i*>9U &#65533;&#65533;&#65533;M^v&#65533;&#65533;(&#65533;q&#65533;&#65533; N&#65533;&#65533; 8&#65533;d&#65533; `&#1202;&#65533;8&#1329;&#65533; &#587;&#65533;&#65533;Ti&#65533;$B&#65533;a&#65533;&#65533;|&#65533;&#140;~&#65533;-&#65533;&#65533;&#65533;D` &#65533;@\&#65533;b&#65533;nq(k]3&#65533;lV?M~&#65533;&#65533;&#65533;&#65533;&#65533;	&#65533;&#65533;*h1&#65533;h&#65533;pH;&#65533;'Xn`&#65533; &#65533;j@u&#65533;&#65533;0&#65533;T&#65533;&#65533;&#65533;e&#65533;&#65533;TtH&#65533;/&#65533;&#65533;-&#65533; &#65533;l&#65533;7It&#65533;@&#65533;ix1B6H&#65533;D"g&#65533;it&#65533;&#65533;$&#65533;&#65533;&#65533;&#65533;&#65533;e+&#65533;KJ|&#65533;X&#65533;&#65533;m3|;&#853;&#65533;3&#65533;;&#65533; &#65533;Ea&#65533;&#65533;&#65533;cy&#65533;YTKUq&#65533;q&#782;A	 &#65533;&#65533;X*>&#1749;&#65533;&#65533;&#65533;&#65533;&#65533;	S&#65533;&#65533;fn&#65533;
&#65533;'&#65533;"^&#65533;r(&#65533;&#65533;y &#65533;$
rB&#65533;&#65533;&#65533;&#65533;&#65533;&#65533; &#389;&#65533;&#411;&#65533;}XB-&#65533;&#65533;&#65533;&#65533;+
;&#65533; 3&#65533;9A
n~&#65533;]m< &#65533;o6xh&#65533;&#65533;v6H&#65533;8&#65533;5J&#65533;&#65533;C&#65533;&#65533;j9&#65533;&#65533;&#65533;r&#65533;&#65533;	f&#65533;u1&#65533;&#65533;&#65533;N&#65533;&#65533;&#65533;d&#65533;&#65533;d&#65533;h	&#1848;&#65533;0&#65533;&#65533;!&#65533;B&#65533;&#65533;&#65533;&#65533;=&#65533;&#65533;|l&#65533;l&#569;
&#65533;:&#65533;&#1356;n&#65533; zq&#65533;&#65533;&#65533;&#65533;M&#65533; *&#65533;N2'&#65533;e&#65533;.&#65533;&#65533;
u &#613;}&#65533;.'&#65533;5H&#65533;&#65533;&&#65533;%>1&#65533;"T&#65533;&#65533;&#65533;&#65533;z+SAA&#65533;9o&#65533;\&#65533;&#65533;@b!&#65533;&#65533;o&#65533;&#65533;&#65533;&#65533;&#65533;&#65533;&#65533;;M&#65533;mi&#65533;.&#65533;&#65533;&#65533;?=&#65533;{&#65533;C&#65533;`y&#65533;V
&#65533;)@&#65533;B&#65533;)&#65533;&#65533;&#65533;,&#65533;{&#876;30&#65533;s&#65533;&#65533;wmFt&#65533;XJ&#65533;|&#65533;&#65533;Vg&#422;mu&#65533;&#65533;&#65533;Q&#65533;&#65533;
L&#65533;&#65533;W&#65533;&#65533;}Y&#285;Q&#64236;&#65533;X&#65533;&#65533;u&#65533;&#65533;
&#65533;$&#65533;;&#32320;zq&#65533;&#65533;xp.x&#65533;bAt&#65533;&#65533;u&#65533;&#1029;+&#65533;#`A#&#65533;&#65533;bo&#65533;u4TLWsnr&#65533;&#65533;&#1172;&#65533;:&#65533;X&#65533;R&#65533;&#65533;&#65533;K&#65533;2&#65533;&#65533;).&#65533;'`a&#65533;q&#65533;&#65533;&#65533;b^v&#65533;&#65533;vW&#65533;J2&#65533;f&#65533;&#65533;&#65533;&#65533;h&#65533;Ie&#65533;Ml#&#65533;&#65533;_}&#65533;0&#65533;x!&#65533;&#65533;&#65533;i&#65533;c"2&#65533;&#65533;C&#65533;bny&#65533;Z&#65533;&#65533;&#65533;)&#65533;&#65533;7B&#65533;&#65533;&#65533;&#65533;&#65533;U&#65533;&#65533;&#65533;q&#65533;59&#65533;Gt&#65533;&#65533;*S&#65533;x&#65533;&#65533; &#65533;&#65533;&#65533;-A&#65533;s&#65533;	JX&#65533;&#65533;5&#65533;&#65533;2$&#65533;dl`&#65533;s&#65533;&#65533;&#65533;uD,!B&#65533;&#65533;@H&#65533;&#65533;Um&#65533;&#65533;m&#65533;$&#65533;}&#65533;&#65533;pV&#65533;z
&#65533;&#65533;w|&#65533;&#65533;5&#65533;4&#65533;v&#65533;7&#65533;&#65533;&#65533;y&#65533;DMQ&#65533;Q&#65533;W!&#65533;R-&#65533;@&#65533;@9&#65533;>'&#65533;&#65533; &#65533;'&#65533;&#65533;8 !~&#65533;&#65533;^`u&#65533;t&#65533;R`&#65533;3=&#65533;4!!&#65533;N&#65533;r&#65533;&#65533;&#65533;&#65533; GP\&#65533;&#65533;&#65533;}&#65533;&#65533;Q&#65533;&#65533;&#65533;C&#65533;&#65533;*@1:&#65533;<&#65533;&#65533;$0&#65533;&#65533;"-&#65533;&#65533;&#65533;&#65533;*&#65533;&#65533;O&#65533;b `&#65533;dz&#65533;&#65533;&#65533;Q&#65533;&#65533;i&#65533;Ha &#65533;&#65533;V&#65533;!D&#935;&#65533;&#65533;&#65533;l&#65533;&#65533;a&#65533; &#209;.&#65533;@	&#65533;&#65533;O90Q&#65533;%!&#65533;k&#65533;&#65533;A&#65533; &#65533;&#65533;HAO&#65533;Z&#65533;&#65533;
&#65533;t&#65533;&#65533;2&&#65533;&#65533;&#65533;,v=C&#65533;%&#65533;&#65533;:HTUa&#1184;t&#65533;P|g(&#65533;jx| &#65533;o
&#65533;Jx&#65533;Y1^&#65533;&#65533;&#65533;&#65533;s&#65533;i&#65533;%~2T&#65533;7Ii&#65533;&#65533; &#65533;&#65533;&#65533;&#65533;H&#65533;&#65533;&#65533;1}d&#65533;&#65533;
I6&#65533;82&#65533;&#65533; &#65533;&#65533;{GGX&#65533;1q&#65533;&#65533;&#65533;X&#65533;&#65533;&#65533;&#65533;!h&#65533;&#65533;G:&#65533;&#65533;E&#65533;&#398;&#65533;&#65533;,F<Ep&#65533; T&#65533;g9&#65533;wv&#65533;p&#65533;z&#65533;`&#65533;
&#65533;A&#65533;&#65533;&#65533;&#1105;G@&#65533;1;&#65533;v&#65533;&#65533;&#1028;+<&#65533;&#65533;&#65533;9&#65533; 9&#65533;P&#65533;&#65533;hv&#65533;L=&#65533;&#65533;&#65533;Z&#65533;&#65533;&#65533;&#65533;Y&#65533;&#65533;&#65533; {&#65533;W&#65533;)"2&#65533;&#65533;Q&#1029;`&#65533;&#65533;&#65533;Q&#65533;'I&#65533;&#1588;}d&#65533;
&#1039;;&#65533;HA 5&#65533;&#65533;&#164;
Dy&#65533;&#65533;H&#65533;s&#65533;u&#65533;&#65533;&#65533;O&#65533;O&#65533;=&#65533;Xe&#65533; &#65533; &#65533;(&#65533;z~&#65533;w\D&#65533;&#50688;gC&#65533;&#65533;u&#65533;w&#65533;e^5&#65533;eqY&#65533;w&#65533;&#65533;&#65533;&#65533;zy:&#65533;1
b&#590;&#65533;&#65533;&#65533; 
&#65533;&#65533;4i&#65533;4{&#65533;{&#65533;.&#65533;M&#199;	&#10771;&#65533;&#65533; &#1546;W&#65533;(&#65533;&#279;aY&#65533;&#65533;W&#65533;T&#65533;&#65533;:&#65533;&#65533;&#65533;3V&#65533;&#1097;2	RS&#65533;1&#65533;	?&#65533;&#65533;&#65533;&#65533;&#65533;&#65533;&#65533;&#65533;&#597;^"y&#65533;&#65533;&#65533;	&#65533;&#65533;'&#65533;W&#65533;32&#65533;!&#65533;&#65533;B&#65533;6o1&#65533;g&#65533;p&#65533;Z :&#65533;&#65533;Y&#65533;&#65533;[y1PR&#65533;hP&#65533; &#65533;&#65533;&#65533;W>&#65533;+9-&#65533;bA3!*P&#65533;&#65533;g&#65533;IG s&#65533;	&#65533;8&#65533;&#659;&#65533;	&#65533;GA b&#65533;p70&#65533;h&#65533;&#65533;&#65533;di9-&#65533;&#65533;E&#65533;2&#65533;*p&#65533;&#65533;J&#784;&#65533;&#65533;&#65533;&#65533;&#65533;wy&#65533;=&#65533;!&#65533;&#65533;f&#65533;&&#65533;9 &#65533;+.,(s&#65533;&#65533;yni&#65533;&#65533;&#65533;&#65533;Pv* &#65533;B&#65533;4%@ &#1220;$&#65533;&#65533;4R&#65533;&#65533;&#65533;&#65533;Z9&#65533;X&#65533;&#65533;p7&#65533;s&#65533;-&#65533;r&#65533;(0
rr-&#65533;&#65533;&#65533;sOO&#65533;`&#65533;(qq&#65533;9&#65533;&#65533;g j&#65533;p&#65533;&#65533;&#12823;&#65533;&#65533;
&#1072;
&#65533;s&#65533;&#65533;OF&#65533;SZFz&#65533;8&#65533;uD,&#65533;?&#65533;&#65533;b&#65533;[&#65533;8&#65533;*q&#65533;;w&#65533;&#65533;bI&#65533;&#271;U&#670;&#65533;&#65533;&#65533;2&#65533;&#65533;4&#65533;&#65533;9&#65533;&#65533;&#65533;&#65533;&#65533;&#65533;*&#65533;`&#65533;&#65533; &#65533;1(&#60568;&#65533;&#65533;&#65533;&#1296;&#65533;6&#65533;	t&#65533;&#65533;&#65533;&#604;&#65533;&#65533;&#65533;|z[*[&#65533;&#65533;&#65533;7 F&#65533;:Nc6&#65533;&#65533;8&#65533;v6&#65533;&#65533;D&#65533;&#65533;b&#65533;iv&#146;m1&#65533;&#65533;h&#65533;&#65533;	&#65533;&#65533;p&#65533;&#65533;&#65533;&#65533;&#65533;8&#65533;&#65533;q&#65533;$&#65533;&#65533;&&#65533;&#65533;&#65533;&#65533;&#65533;&#65533;3&#65533;&#65533;f&#65533;&#65533;]b&#65533;H(&#65533;&#152;&#65533;t&#65533;	
&#655;&#35411;&#65533;&#65533;&#65533;&#65533;)&#65533;&#65533;0 &#65533;&#65533;T&#65533;B&#65533;i&#65533;f&#65533;&#65533;&#65533;&#65533;&#65533;&#65533;#&#65533;3&#65533;&#65533;B!&#65533;=V&#65533;&#65533;&#52874;&#65533;&#65533;0&#65533;}&#65533; &#65533;!p`L>&#65533;&#65533;+s&#65533;MH&#65533;.&#65533;&#65533;dE5&#65533;dE&#65533;F&#65533;c7D&#65533;X&#65533;&#65533;i&#65533;&#65533;<&#65533;&#65533;3&#65533;R` &#65533;&#65533;|u!&#65533;&;Q&#65533;&#65533;&#65533;&#65533;&#65533;&#65533;p(#o&#65533;&#65533;&#65533;&#65533;	8&#65533;&#65533;w&#65533;&#65533;+&#65533;1&#65533;&#65533;zIU&#65533;&#65533;&#65533;EF	&#65533;&!&#65533;:&#65533;i
3&#65533;U&#65533;&#65533;`&#329;&#65533;&#65533;haV4f&#558;,&#65533;.&#65533;&#65533;x&#65533;&#65533;zy Ih &#65533;&#65533;0
 &#65533;&&#65533;&#65533;&#65533;&#65533;F,&#65533; ` O&#65533;XWk&#65533;&#65533;*&#65533;++G&#65533;+|&#65533;&#65533;&#65533;&#65533;&#65533; &#65533;&#65533;&#65533;&#65533;&#65533;I"k&#65533;&#65533;
&#65533;&#65533;1&#65533;q=B t&#65533; -&#65533;Q&#65533;&#65533;QS&#65533;&#65533;Ogg&#65533;&#1764;*&#65533;&#65533;&#65533;&#65533;&#65533;&#65533;&#65533;&#65533;{&#65533;&#65533;&#65533;7@&#65533;&#65533;&#1077;&#65533;&#65533;`
&#65533;&#65533;&#65533;&#65533;]a&#65533;;&#65533;&#65533;+&#65533;k&#664;&#65533;[K&#65533;&#65533;]&#1039;&#65533;&#65533;&#65533;+&#65533;&#65533;|&#65533;
&#65533; &#65533;@U&#65533;@&#65533;2&#65533;&#65533;&#65533;+,&#65533;trF&#65533;A&#65533;&#65533;,/w&#65533;59A&#65533;&#65533; p&#65533;Y&#65533; &#65533;6&#65533;7&#65533;&#65533;G&#65533;7&#65533;P$&#65533;f&#65533;&#65533;h&#65533;c.Gp&#65533;2!^&#65533;e^g&#65533;g&#65533;&#1344;&#65533;*&#65533;&#65533;Z&#65533;9&#65533;&#65533;&#25333;yy]&#65533;1&#65533;%9L&#65533;xH&#65533;c"2&#65533;p=g!!&#65533;!&#1853;&#65533;&#65533;*&#65533;&#65533;&#65533;&#65533;&#65533;&#65533;&#65533;&#65533;&#65533;z&#65533;&#203;m&#65533;&#65533;p&#65533;;&#65533;&#65533;&#1578;&#65533;j`>&#65533;_2&#65533;r&#65533;&#1896;&#65533;&#65533;a&#65533;&#65533;h&#65533;&#65533;&#65533;i&#65533;i&#65533;&#65533;&#65533;
&#65533;&#65533;$&#65533;w&#65533;&#65533;*&#65533;&#966;[_&#65533;&#65533;&#65533;W4&#65533;&#65533;dK&#65533;&#65533;.
@&#65533;f&#65533;>&#65533;t&#153;&#65533;&#65533;&#65533;&#65533;8&#464;l&#65533;q4\&#65533;W&#65533;&#65533;&#65533;?'&#65533;&#65533;&#65533;m&#65533;&#65533;&#65533;&#353;+% O&#65533;i&#65533;&#65533;L&&#814;-&#65533;&#65533;&#65533;&#65533;&#65533;&#63157;SLz&#65533;K &#65533;"&#65533;&#65533;&&#65533;&#65533;&#65533;&#65533;0\&#65533;&#65533;P&#65533;=&#65533;"&#65533;&#65533;&#65533;J`&#65533;&#65533;&#65533;
F&#65533;&#65533;&#65533; v&#1743;&#65533;&#65533;o,&#65533;W1&#65533;ul&#248;&#65533;&#709;t%&#65533;&#65533;r*&#65533;*&#65533;&#65533;s &#65533;*-&#65533;,&#898;V&#65533;&#65533;&#65533; H&#65533;&#65533;(&#65533;z&#583;&#65533;7&#65533;&#65533;&#65533;L&#65533;&#65533;l&#65533;&#65533;~
&#65533;gG&#65533;&#65533;;7&#65533;L8A5&#65533;&#65533;&#65533;i&#65533;V&#65533;&#65533;1&#65533;&#65533;&#65533;&#65533;&#65533;&#65533;&#65533;t&#65533;)X&#65533;+HZ&#65533;c=&#65533;&#65533;+;@&#65533;W&#65533;*}  &#65533;&#65533;J&#65533;&#65533;&#65533;&#65533;&#65533;&#65533;j&#65533;Bx&#65533;q&#65533;t&#65533;1&#65533;&#65533;&#65533;<0&#65533;04&#65533;&#1441;
&#65533;.&#1716;c&#65533;'%`&#65533;L&#65533;&#65533;vk&#65533;&#65533;{&#65533;n&#65533;i&#65533;&#65533;&#65533;&#65533;&#65533;&#65533;]9@$&#65533;&#1017;L&#65533;q{L&#65533;8&#65533;&#65533;YK&#65533;&#65533;&#65533;&#65533;H&#65533;VZ&#65533;&#65533;&#65533;&#65533;Ah&#65533;&#65533;&#65533;&#65533;J&#65533;`0&#65533;&#65533;&#65533;&#65533;&#65533;&#65533;&#65533;&#65533;&#65533;&#579;r=&#65533;[&#65533;&#65533;$k&#1807;&#65533;-L&#65533;w&#65533;&#65533;&#65533;M&#65533;Q&#65533;&#65533;&#65533;=0&#65533;&#65533;p&#65533;=&#65533;&#65533;&#65533;b}&#65533;@&#65533;	&#65533;U/!&#1057;<&#65533;&#65533;R&#65533;Ax&#65533;&#65533;&#65533;m&#65533;&#65533;&#65533;&#65533;=&#65533;&#65533;"&#65533; @=&#65533;\&#65533;&#65533;0 = Mgs*&#65533;L&#65533;&#65533;&#1774;&#65533;&#65533;&#65533;&#65533;&#65533;&#65533;&#65533;H&#65533;&#65533;&#65533;A$&#65533;G&#65533;e&#65533;0&#65533; O&#65533;2O\&#65533;Z Q&#65533;}&#1540;\&#65533;&#65533;z&#65533;&#65533;z&#65533;&#65533;&#65533;J&#65533;&#65533;&#65533;M&#65533;&#65533;&#65533;&#65533;k&&#65533;]&#65533;&#65533;&#65533;/&#134;D'F&#65533;8&#65533;N(&#65533;]&#65533;X&#39086;&#65533;&#65533;1&#65533;&#65533;P&#65533;&#65533;Y&#65533;&#1874;&#65533;%@&#65533;xL&#1814;&#65533;G&#65533;U_&#65533;+&#65533;4=6b&#65533;M&#65533;K&#65533;&#65533;&#65533;&#65533;w&#65533;&#65533;Z&#65533;&#65533;[&#65533;&#65533;&#65533;&#65533;&#65533;&#65533;&#65533;$&#65533;&#65533;Z&#65533;&#65533;&#65533; 6&#65533;+&#65533;Z&#65533;<&#65533;&#65533;1@&#65533;&#65533;,&#65533;7~&#65533;&#65533;<&#65533;0,&#65533;&#65533;y&#65533;a6&#65533;&#65533;l,&#65533;&#65533;&#65533;&#65533;JL&#65533;~6&#65533;&#65533;&#65533;&#65533;P&#65533;&#65533;&#65533;&#65533;&#65533;&#65533;	&#65533;&#65533;&#65533;&#65533;Z~&#65533;&#65533;&#65533;&#65533;G`&#65533;&#65533;&#65533;,jT&#65533;Y&#65533;&#65533;0#&#65533;~&#65533;&#65533;&#65533;&#300;.&#65533;&#746;&#65533;&#65533;&#65533;&#917;&#65533;1&#65533;&#65533;&#65533;&#65533;&#65533;yI&#65533;D&#65533;N&#65533; k#&#65533;z&#65533;T&#65533;&#65533;&#65533;i&#65533;&#65533;&#65533;&#65533;&#65533;&#65533;&#65533;&#65533;y&#38398;&#65533;&#65533;&#65533;>&#1516;&#65533;&#65533;X&#65533;&#65533;&#65533;&#65533;SI]&#65533;Jz3&#65533;3&#65533;*&#65533;m&#65533;&#65533;&#65533;w{&#5294;&#65533;~&#65533;&#65533;Q&#65533;&#65533;&#65533;&#65533; FK&#65533;&#65533;MJH&#65533;f+&#65533;&#65533;1&#65533;&#65533;&#65533;P4&#65533;&#65533; &#1392;^&#65533;&#65533;&#13049;&#1325;&#65533;+&#65533;&#65533;&#65533;Z&#65533;&#65533;!&#65533;Y&#65533;&#65533;J&#65533;&#65533;&#65533;(3&#65533;T&#65533;&#65533;nwAs&#65533;&#65533; 2&#65533;HR&#65533; &#65533;
&#65533;&#65533;&#65533;m&#65533;V&#65533;&#65533;z&#65533;&#1361;&#65533;&#65533;w&#65533;&#1757;&#65533;&#65533;&#65533;2&#65533;&#65533;&#65533;&#65533;&&#65533;&#65533;&#65533;&#65533;&#65533;"c&#65533;&#1480;*&#65533;!Z&#65533;K&#65533;&#65533;8&#65533;&#65533;&#65533;V]&#1617;&#65533;&#65533;=i&#65533;&#65533;&#65533;&#65533;Aa&#65533;&#65533;&#65533;&#65533;*&#65533;&#65533;T/&#408;&#65533;&#65533;&#65533;&#65533;d&#65533;&#65533;Z&#65533;&#1453;&#65533;&#65533;&#65533;&#65533;h&#65533;9&#65533;J:&#65533;&#65533;Y&#65533;&#65533;XALjT&#65533;&#65533;D&#8265;&#65533;&#65533;&#65533;7]&#65533;&#65533;Q&#65533;&#65533;N&#65533;&#65533;&#65533;&#65533;&#65533;&#65533;&#65533;&#65533;&#65533;~&#65533;&#65533;~&#65533;&#65533;|,y&#65533;&#65533;D&#65533;&#65533;&#65533;f&#65533;&#65533;  &#1235;&#65533;&#65533;% &#65533;@"&#65533;&#1902;&#65533;&#65533;&#65533;&#65533;>&#65533;&#65533;&#65533;&#65533;Qp{&#65533;1&#65533;1&#65533;
&#65533;7&#65533;K&#65533;&#65533;&#65533;8&#65533;&#65533;8&#65533;&#65533;&#65533;)_K&#65533;&#65533;&#65533;&#65533;&#65533;h$:&#65533;
&#65533;p&#65533;w-&#65533;v&#65533;&#65533;&#65533;&#65533;&#65533;&#65533;&#65533;&#65533;&#65533;&#65533;&#65533;m&#65533;&#65533;&#65533;&#65533;&#65533;]D&#65533;&#65533;^!7&#65533;&#65533;&#65533;M&#65533;&#65533;C`)E F&#65533;Z&#65533;\&#65533;&#65533;&#65533;&#65533;J LL!&#65533;&#65533;&#65533;&#65533;&#65533;&#65533;&#65533;1K;K&#65533;&#65533;1&#65533;&#65533;&#65533;&#65533;&#65533;&#65533;&#65533;F>>>@!&#65533;7&#65533;F!&#65533;&#65533;F@FF*G&#65533;&#65533;G1%99;9&#65533;&#65533;9E;E&#65533;&#65533;&#65533;&#65533;&#65533;&#65533;K&#65533;;&#65533;&#65533;&#65533;%

JJJQQM&#65533;&#1926;N&#529;&#65533;;O&#65533;&#65533;&#65533;&#37231;&#65533;*D&#65533;0>*!&#65533;&#65533;&#65533;&#65533;GF&#65533;&#65533;&#65533;vUX&#65533;LXG&#65533;,F&#65533;`&#65533;&#65533;&#65533;&#65533;xF1G	X&#65533;U&#65533;FH&#65533;#&#65533; M&#65533;&#65533;&#65533;&#467;(&#65533;
&#65533;&#65533;&#488;(Vl r&#967;Q&#65533;&#65533;y&#65533;E&#65533;&#65533;&#982;&#65533;&#65533;E&#65533;&#65533;1&#65533;&#65533;z9&#65533;&#65533;&#65533;&#65533;&#65533;sL&#65533;&#65533;&#65533;B&#65533;&#1314;&#65533;&#65533;"(&#65533;"#&#65533;&#65533;\b&#939;YuF&#65533;&#65533;s&#65533;&#65533;&#65533;n&#65533;RA&#65533;&#65533;'
t%,&#65533;&#65533;&#65533;^HGw&#65533;("&#65533;o2c&#65533;v9&#65533;j&#1122;&#65533;(&#65533;&#65533;&#65533;E&#65533;$&#65533;#IOMN&#1964;&#65533;U&#65533;&#65533;&#65533;68W&#65533;K .B=&#65533;Q&#65533;&#65533;_GSjTvfK&#65533;@&#65533; &#1290;&#65533;%&#65533;*&#65533;82&#65533;BG&#65533;&#65533;dL&#65533;&#65533;sNjM&#65533;&#65533;#&#65533;S&#65533;<b&#65533;&#65533;&#1714;&#65533;&#65533;&#65533;&#65533;m&#65533;&#65533;&#65533;+&#65533;&#65533;I&#65533;&#65533;:V&#65533;&#65533;1&#65533;s&#65533;&#65533;F>J&#65533;&#65533;&#65533;&#65533;&#65533;6&#65533;&#65533;hG>:@@&#65533;&#65533;E{L!&#65533;^_&#65533;&#65533;}V&#65533;3&#65533;&#65533;&#65533;W&#65533;&#65533;}&#65533;&#65533;&#65533;&#65533;&#65533;&#65533;&#65533;J'&#1217;b&#65533;'&#65533;&#65533;&#65533;OP0&#65533;&#65533;&#65533;&#65533;VXy.Qa2&#65533;&#65533;&#65533;D&#65533;&#65533;pRYUU0  &#65533;&#65533;I&#65533;&#65533;*&#65533;&#65533;&#65533;'&#65533;&#65533;&#65533;=&#65533;&#65533;T&#65533;&#65533;H&#65533;A)&#65533;A&#65533;85!RK&#65533;a|&#65533;U
!*&#65533;\r&#65533;@&#65533;$K&#65533;X&#65533;si&#65533;&#65533;RM*&#65533;D&#65533;&#65533;t&#65533;PgJx&#65533;n&#65533;TX{&#65533;Mra/D3&#65533;ET&#65533;&#65533;t2	eXR.&#65533;&#2015;&#65533;]&#586;K&#65533;fZM&#65533;&#65533;K&#65533;&#65533;o
)QS&#65533;&#65533;&#65533;T&#65533;&#65533;&#65533;a&#65533;&#65533;&#65533;A	$&#65533;&#65533;&#65533;3;&#65533;&#65533;}.ub&#65533;D&#65533;	&#65533;&#65533;&#1590;!&#65533;m9+&#65533;&#65533;&#65533;JIQUUW&#65533;&#65533;&#65533;&#65533;&#65533;L&#65533;&#998;*-&#65533;Z&#65533;Z!PBA&#65533;$&#65533;1&#65533;&#65533;&#65533;`&#65533;0e&#65533;n&#65533;T,4&#65533;&#65533;&#1585;s{&#65533;ryJU&#65533; &#65533;r&#65533;Rt&#65533;d&#65533;C*_F &#65533;l&#1762;i0&#65533;9&#65533;&#65533;&#65533;b&#65533;B&#65533;&#65533;&#65533;&#65533;p &#65533;&#65533;n&#65533;&#65533;:&#65533;&#65533;pu<&#65533;&#1097;B&#65533;&#65533;&#65533;&#65533;&#65533;@(7&#65533;&#65533;M&#65533;&#65533;&#65533;09&#65533;*L&#65533;&#65533;@|Q&#65533;B&#65533;&#65533;V&#65533;A&#65533;&#65533;&#65533;&#65533;2&#65533;T&#65533;&#65533;&#65533;f&#65533;&#65533;&#65533;&#65533;Sh&#65533;G&#65533;I&#65533;&#65533;&#65533;+0H&#65533;P&#65533;&#65533;X	&#65533;4&#65533;&#65533;&#65533;&#65533;s&#65533;&#65533;}L&#65533;#&#65533;u&#65533;&#65533;}&#65533;]4&#65533;&#65533;&#65533;&#65533;A`%D&#65533;&#65533;&#65533;-&#65533;K&#65533;9&#65533;"Rn&#65533;U_[&#65533;n&#65533;^&#65533;s&#1628;&#65533;QA.yJ
1&#65533;+&#65533;&#65533;&#65533;J&#65533;l&#65533;qX1&#65533;r09&#428;&#65533;&#65533;&#236;zE&#65533;W5B&#65533;%\&#65533;&#65533;q.l R~&#65533;D&#65533;;:	&#65533;&#65533;DO&#65533;E@k&#65533;)an&#65533;&#65533;&#65533;&#65533;BM&#1868;n&#65533;L&#65533;v$&#65533;t&#65533;T% q&#65533;&#65533;&#65533;<gy&#65533;$&#65533;5>&#65533;8&#65533;&#65533;&#65533;&#65533;&#65533;&#65533;)o&#65533;J&#65533;&#65533;dc&#65533;^AkB&#65533;&#65533;C'&#65533;$y&#65533;k&#313;&#1927;&#65533;D'&#65533;Y&#65533;9(&#65533;H$&#65533;&#65533;&#65533;&#65533;&#65533;% &#65533;&#65533;oQ&#65533; &#65533;&#65533;!&#65533;q&#65533;nE&#65533;
&#65533;XG&#65533;ZEq&#65533;t&#65533;&#65533;&#65533;&&#65533;&#1992;&#966;&#65533; Su&#65533;C&#65533;NB&#65533;&#65533;&#65533;b&#65533;&#65533;6&#65533;fy&#65533;&#38242;&#65533;qLm&#65533;k't&#65533;&#590;u&#65533;&#65533;P&#65533;[&#65533;3&#642;&#65533;M&#65533;&#65533;\$ &#65533;&#252;&#65533;&#65533;A&#661;x|3&#65533;&#65533;&#65533;&#65533;B1cv&#378;Op&#65533;t"&#65533;&#65533;h&#65533;&#65533;&#65533;D&#65533;&#65533;D&#65533;&#65533;	&#17424;&#65533;d&#65533;&#65533;&&#65533;y&#65533;/&#65533;&#65533;_&#65533;&#65533;H&#65533;k&#65533;&#65533;&#65533;G&#65533;i&#65533;&#65533;Lb&#65533;&#65533;P&#65533;&#29348;Tn&#65533;&#65533; @&#65533;&#65533;\&#65533;&#65533;&#676;7&#65533;&#65533;!Dl&#65533;"#&#65533;&#65533;)&#65533;J&#65533;r@&#65533;:F&#1093;&#65533;tH&#65533;&#65533;&#65533;-&#65533;&#65533;&#636;$&#65533;L.:S&#65533;&#65533;&#65533;&#65533;&#949;S&#65533;&#607;1&#65533;&#65533;&#2008;&#65533;"5K&#65533;q&#65533;	EJ&#65533;I&#65533;<&#65533;'&#65533;&#65533;&#65533;&#65533;&#65533;.8&#65533;3#&#65533;&#65533;R&#65533;M!&#65533;&#65533;&#65533;>&#65533;h&#65533;&#65533;&#65533; &#65533;&#65533;3&#65533;4&#65533;c&#65533;&#65533;b&#1054;&#65533;&#65533;&#65533;&#65533;@9&#65533;&#65533;</&#65533;-&#65533;S&#65533;_\&#65533;_z%&#65533;L"&#65533;&#65533;&#65533;&#65533;h.a&#65533;&#65533;Xr&#65533;&#65533;&#65533;&#65533;&#65533;&#1332;?Fh&#65533;&#65533;&#65533;&#65533;L&#65533;&#65533;`&#65533;&#65533;&#65533;&#65533;P&#65533;'0&#65533;&#65533;g&#65533;&#65533;m&#65533;&#65533;F&#65533;&#65533;.&#65533;-&#65533;#&#65533;&#65533;.&#65533;Z5E&#65533;&#65533;&#65533;&#65533;D&#65533;SEp`&#65533;x&#65533; |8&&#65533;&#65533;r/9B&#65533;2&#65533;T&#65533;&#65533;ajk&#65533;j&#65533;J&#65533;&#65533;&#65533;&#37646;W9&#65533;U&#65533;"&#65533;t&#65533;&#65533;mJ&#65533;Z 0&#65533;&#65533;&#65533;&#65533;b&#65533;t&#65533;&#65533;	cW&#65533;,&#65533;&#65533;&R&#65533;&#65533;$iX:&#65533;&#65533;&#65533;b&#65533;&#65533;&#65533;2&#65533;X&#65533;&#65533;q&#65533;&#65533;&#65533;@&#65533;&#65533;l]MfF&#65533;&#65533;&#800;&#65533;&#65533;&#65533;%&#65533;&#65533;0&#65533;&#65533;#&#65533;(&#65533;a&#65533;qk&#65533;,	;MJ1&#65533;U&#65533;igU&#65533;U&#65533;6# ;&#65533;&#65533;<S&#65533;e&#65533;f`&#65533;J&#65533;&#65533;&#65533;&#65533;R&#65533;&#65533;&#65533;Jp$&#65533;J&#65533;X&#65533;e&#65533;]i&#65533;"&#65533;4&#65533;3&#65533;Sz/&#65533;&#65533;ZUew&#65533;U`\&#65533;jJ&#65533;om&#65533;&#65533;@V
@r&#65533;&#65533;u 0D&#65533;)L&#65533;x&#65533;&#65533;m&#65533;F{&#65533;y` 0&#1603;&#65533;w&#65533;0.V(&#65533;uY@UY&#65533;&#65533;o8rj&#65533;&#65533;|`&#65533;&#65533;&#65533;U&#65533;&#65533;&#65533;&#1078;&#65533;&#65533;&#1712;&#65533;&#65533;`Z&#65533;&#65533;W_L&#65533;u&#65533;@&#65533;~/&#65533;N&#65533;&#65533;B&#65533;&#65533;&#65533;F &#65533;i&#65533;&#65533;&#552;&#65533;&#65533;8L&#65533;\&#65533;&#65533;&#65533;&#65533;&#65533;&#65533;_&#65533;&#65533;m%&#65533;&#65533;&#65533;R&#65533;&#65533;&#65533;7&#65533;&#65533;Q&#65533;]&#65533;&#65533;<&#65533;&#65533;&#65533;$&#65533;&#65533;&#65533;&#65533;&#65533;&#65533;zT&#65533;~&#65533;fn&#65533;a!&#65533;f9&#65533;&#65533;eF&#65533;&#65533;Ds&#65533;&#65533;mbF0&#65533;&#65533;2) G&#65533;Fx&#65533;&#65533;'#T&#65533;&#65533;ms<Mk&#65533;&#65533;="&#1007;&#65533;&#65533;&#65533;&#65533;l:&#1856;g&#1277;&#65533;&#65533;7&#65533;)&#65533;0&#65533;&#65533;&#65533;&#65533;Y&#65533;&#65533;&#65533;&#65533;&#65533;&#65533;5)&#65533;7+}N&#65533;&#65533;@jcR&#65533;J:#Xo&#65533;&#65533;&#65533;&#65533;%&#65533;P&#65533;vvVE5&#65533;P&#65533;zA&#864;L&#65533;J&#65533;&#65533;&#65533;&#65533;&#65533;<&#65533;1JG&#65533;K9&#65533;&#65533;&#65533;x&#65533;&#65533;v&#65533;&#65533;a}*vd&#65533;-M&#65533;[b&#65533;&#65533;&#65533;&#65533;E0&#65533;'&#65533;&#65533;&#65533;yoV&#65533;&#65533;t)&#65533;&#870;&#65533;&#1892;&#65533;&#65533;&#65533;[ &#65533;&#1339;S&#65533;,&#65533;&#65533;&#65533;&#65533;&#65533;&#65533;zE+|&#65533;&#65533;^&#65533;&#65533;c&#65533;c&#65533;&#1445;&#65533;&#65533;j&#65533;&#65533;nT&#65533;)c'.&#65533;)&#65533;U
-&#65533;;&#65533;<&#65533;C&#65533;S&#65533;&#65533;"%O&#65533;&#44945;&#65533;2&#65533;m&#65533;,&#65533;p&#962;&#65533;m@ 8&#65533;&#65533;8&#65533;*.&#241;2&#65533;
&#65533;	P&#65533;&#65533;m&#65533;4 &#65533;&#65533;IQ&#65533;&#65533;&#65533;&#65533;2&#65533;&#65533;&#65533;j{)&#65533;&#65533;W&#65533;!&#65533;(&#65533;&#65533;.M&#65533;&#65533;t&#65533;&#65533;&#65533;&#65533;l&#65533;;hyC&#65533;"&#65533;&#65533;&#65533;&#65533;9&#65533;&#65533;ggJ&#65533;r&#65533;&#65533;U&#65533;F~&#65533;&#65533;4l&#65533;&#65533;0\/&#857;&#65533;`&#65533;&#65533;&#2045;&#65533;&#65533;&#65533;&#65533;&#65533;WC&#65533;A9&#65533; &#65533;&#65533;t&#65533;#1&#65533;#&#65533;&#65533;S&#1179;&#65533;&#65533;8&#65533;x&#65533;%k&#65533;&#65533;j&#65533;&#65533;T&#65533;&#65533;&#65533;&#65533;Y#&#65533;&#65533;&#65533;F&#65533; &#65533;`m&#65533;&#65533;&#65533;&#65533;5?&#65533;&#65533;B":&#65533;0&#65533;y ?#m&#65533;+`-&#65533;&#65533;+&#65533;$&#65533;&#65533;8d&#65533;&#65533;W&#65533;E;&#65533;w&#65533;&#65533;5&#65533;;m&#65533;&#65533;6&#65533;gw&#2032; )&#65533;&1X:&#65533;&#65533;T&#65533;&#65533;&#65533;0rIDl&#65533;&#65533;)4Wh&#65533;ty&#65533;v&#65533;&#65533;p&#65533;3{&#950;f	&#65533;5&#65533;&#65533;&#65533;S&#65533;&#179;&#65533;,&#514;&#65533;&#65533;SF&#65533;p1&#65533;A&#65533;&#65533;,&#65533;"%D2t&#65533;r.&#65533;&#65533;$%&#65533;R&#65533;&#65533;Bk&#65533;z&#65533; \ &#65533;G&#65533;Ug3&#65533;&#65533;&#65533;"qIS&#65533;1Ia&#65533;x&#65533; &#65533;PY&#65533;kWB&#65533;&#65533;c&#65533;R&#65533;46&#65533;&#65533;v&#65533;&#65533;z&#65533;p &#65533;&#65533;6t&#65533;&#65533;h&#65533;&#65533;;1p&#65533;&#65533;F&#65533;&#65533;AF&#65533;F&#65533;A&#65533;_8&#65533;>&#65533;&#65533;&#65533;0&#65533;E$&#65533;_&#65533;&#65533;&#65533;b&#65533;p&#65533;ufF&#65533;j&#65533;[(Ov&#65533;&#65533;U"(&#65533;!u &#65533;$&#65533;&#65533;&#65533;&#65533;&#65533;&#65533;s[&#65533;Oq&#65533;&#65533;HF&#65533;!&#65533;V8g('I&#65533;p&#65533;g&#65533;j&#65533;pcCd<e`&#65533;v&#65533;3&#65533;&#65533;i&#65533;&#65533;&#65533;'&#65533;3r#8&#65533;c&#65533;u&#65533;<&#65533;&#65533;b&#65533;&#65533;"v*%Y t a&; &#65533;&#65533;lgU+"2%&#65533;&#65533;&#65533;aAQ&#65533;h&x&#65533;WH&#65533;&#65533;8&#65533;A&#65533;s&#65533;S&#65533;G$^&#65533;p&#65533;&#65533;eUI@&#65533;[&#65533;"@t&#65533;&#65533;&#65533;&#65533;tp&#65533;r@Z&#65533;92&#65533;b&#65533;&#65533;9i&#435;-&#65533;wW&#65533;<&#65533;&#65533;gD&#65533;)F&#65533;?&#65533;#N&#65533;hH&#65533;[(&#65533;&#65533;xDFN9&#65533;&#65533;&#65533;B K&#65533;S7&#65533;&#65533;&#1412;K&#65533;9L&#65533;OB&#65533;m/y&#65533;B&#65533;&#65533;&#65533;:&#65533;&#65533;&#65533;;dfnEvd	&#65533;
9U2e2&#65533;v1 &#65533;2&#65533;&#65533;6&#65533;v&#65533;&	&#65533;(&#65533;&#65533;2&#65533;&#65533;#?G_;2&#65533;%&#65533;~&#65533;(N,&#65533;rH}X!&#65533;>&#1106;Df&#65533;@q&#65533;&#65533;-
;6&#37440;iL&#65533;&#65533;J&#1794;yf&#65533;&#65533;&#65533;&#65533;k&#65533;Sm&#65533;M&#65533;j2" B&#65533;&#65533;Vf&#65533; R&#65533;&#65533;&#65533;W@&#65533;&#65533;&#65533;@&#65533;`&#65533;&#65533;y&#65533;&#65533;&#65533;&#65533;&#65533;&#65533;ivve&#528;~&#65533;p&#65533;RP&#65533;8?&#65533;=k&#65533;P+&#65533;]9d&#65533;&#65533;&#65533;f&#65533;&#65533;GdLNr&#65533;&#65533;`&#65533;&#65533;6&#65533;&#65533;.P(&#65533;P738&#65533;&#65533;XB$DSB&#65533;X&#65533;}&#1430;dc&#65533;&#65533;&#65533;p,9&#65533;xY&#65533;E,&#65533;&#65533;&#65533;&#65533;dr&#65533;
&#65533;(&#65533;FzFT$&#65533;&#65533;7&#65533;&#65533;&#65533;&#65533;a8+"&#65533;}4&#65533;l&#65533;&#1625;)G'&&#65533;&#65533;&#65533;a &#65533;1:5&#65533;H&#65533;&#65533;&#65533;&#65533;A&#65533;&#65533;&#65533;&#65533;:[sB&#65533;&#65533;pgWfS&#65533;vWY&#65533;Xl&#65533;$&#65533;A$a&#65533;$&#65533;EKC&#65533;FQY&#65533;&#65533;O&#340;&#65533;F(&#65533;H&#65533;.&#65533;t,&#65533;5&#65533;g&#65533;-&#65533;&#65533;m&#65533; &#65533;&#65533;&#65533;kCy&#18575;#7p&#65533;&#1567;,&#1291;!&#65533;p&#65533;&#65533;zJ&#65533;[.&#65533;K&#65533;&#65533;f&#65533;Uay5)3&#65533;#R&#1412;m&#65533;04&#65533;:tbxse&#65533;6jWJ&#65533;)&#65533;.@!Z&#65533;;J_e&#65533;Z&#65533;&#65533;&#65533;w:&#65533;&#65533;U&#65533;&#65533;&#65533;&#65533;&#65533;_&#65533;Y&#65533;x&#65533;&#65533;uvM$66&#65533;uz@&#65533;&#65533;-cm&#65533;V&#65533;&#65533;&#65533;&#65533;96&#65533;&#65533;F&#65533;?*&#65533;&#65533;5Jb2&#65533;&#14037;&#1574;&#65533;Wb&#65533;"&#65533;j&#65533;A&#65533;&#65533;zC&#65533;&#65533;m&#65533;)y&#65533;k!5&#65533;?&#65533;x)&#65533;B=&#65533;b&#65533;UWu&#65533;&#65533;&#65533;xD&#65533;=&&#65533;5&#65533;&#65533;&#65533;&#1054;0Hg&#65533;6&#65533;z&#65533;&#65533;&#65533;&#65533;&#65533;:&#65533;&#65533;X&#65533;e0	&#65533;&#218;&#65533;&#65533;&#65533;&#65533;	` &#65533;.&#65533;2I1&#65533;&#65533;&#65533;bR &#65533;&#65533;y&#65533;47 D0&#65533;&#65533;7C&#65533;D&#65533;&#65533;8&#65533;[&#65533;&#65533;e6}&#65533;&#65533;D&#65533;&#589;&#65533;&#686;&#65533;po&#1449;XyV)~&#65533;&#65533;&#65533;&#65533;X&#1572;w&#65533;B&#65533;J&#65533;&#65533;&#65533;&#1699;&#65533;f&#65533;vj,&#65533;$&#65533;&#65533;&#65533;[&#65533;B~&#65533;&#65533;&#65533;&#65533;&#65533;5~zK(#4B&#65533;F&#65533;&#65533;z&#65533;&#65533;9&#65533; &h&#65533;'A&#65533;$)&#65533;&#65533;&#65533;'3?&#65533;&#65533;J&#65533;&#65533;]&#65533;<f&#65533;&#65533;f&#65533;Jy&#65533;P!&&#65533;&#65533;5&#65533;&#65533;&#65533;&#65533;!&#65533;[&#65533;&#65533;aE&#65533;	7&#65533;fzu&#65533;&#65533;7&#65533;&#65533;c&#65533;&#65533;f&#65533;&#65533;[&#65533;XbW&#65533;.yv&#65533;e3&#65533;7tc&#65533;	I&#65533;&}cF&#65533;F+i&#65533;i&#359;T	&#65533;w&#65533;F=&#65533;&#1350;&#394;&#65533;
`&#65533;&#65533;&#65533;XB&#65533;C&#65533;&#65533;w&#480;&#65533;e[&#65533;&#65533;<
&#65533;,&#1270;&#65533;v6&#65533;&#65533;&#65533;'&#65533;&#65533;&#675;AN(&#65533;&#65533;qy&#65533;&#65533;	Y&#65533;gD~h&#65533;5@('&#65533;&#65533;&#65533;&#65533;M&#65533;&#65533;(0&#65533;r&#65533;x&#65533;&U&#65533;s i&#65533;.&#65533;G$&#65533;&#65533;&#65533;&#65533;P&#65533;&#65533;w&#65533;R(&#65533; t &#65533; 
@&#65533;q&#65533;&#65533;c&#65533;{&#65533;j&#65533;&#65533;F&#65533;&#65533;&#65533;8&#65533;&#65533;DF6&#65533;&#65533;5&#65533;J$RA &#65533;&#65533;&#65533;&#65533;&#65533;=&#1221;&#65533;&#65533;Q,&#50576;|&#65533;&#65533;x,&#65533;&#65533;cF&#65533;a&#65533;&#65533;l&#65533;j&#65533;jb&#65533;Bj'&#65533;&#65533;0 &#65533;&#49110; &#65533;&#576;0&#65533;A'&#65533;n&#65533;=A*&#65533;&#65533;	&#65533; &#65533;&#65533;&#65533;&#65533;&#65533; &#65533;S&#65533;&#65533;&#65533;&#1305;&#65533;[&#65533;&#249;G&#65533;&#65533;K !i7&#65533;&#65533;(LG&#65533;J&#65533;&#65533;+&#65533;&#65533;M2'%H[&#570;&#65533;lj}Rdll&#65533;&#65533;&#65533;&#65533;&#65533;&#65533;?&#65533;-{Q&<ILV&#65533;i&#65533;&#65533;&#65533;Q  i&#65533;&#65533;Gl&#65533;/&#65533;&#65533;GB&#65533;&#281;&#65533;&#65533;Ig'+E%&#65533;	88&#65533;(&#65533; 'l&#65533;l&#65533;&#65533;k&#65533;&#65533;&#65533;&#65533;&#65533;ml&#65533;&#65533;&#65533;&#65533;P&#65533;&#65533;)iW}&#65533;&#65533;&#65533;	"&#65533;$&#65533;I&#65533;5&#522;&#1054;&#65533;a	&#65533;&#65533;Q&#65533;&#65533;n&#65533;&#65533;&#560;&#65533;&#523;&#65533;&#65533;Ll&#65533;&#65533;&#65533;GW&#65533;&#65533;
gY&#65533;&#65533;&#65533;h&#65533;R&#65533;B&#65533;~&#65533;, d&#65533;fL&#65533;&#65533;&#686;&#65533;&#559;&#65533;&#65533;&#65533;&#65533;m&#65533;K&#65533;@;{&#65533;JGg&#65533;a&#65533;&#65533;R,F&#790; ;&#476;&#65533;&#65533;L&#881;&#65533;&#65533;&#65533; &#1712;&#65533;&#65533;&#65533;m&#65533;&#65533;&#65533;&#65533;&#65533; O&#65533;t+&#65533;x&#65533;Z&#65533;E7&#65533;6&#65533;&#65533;O@&#169;&#65533;l&#65533;&#393;&#65533;&#65533;&#65533;&#65533;&#65533;L&#65533;&#65533;&#1072;&#65533;&#65533;&#65533;,&#65533;l&#65533;
&#65533;.&#65533;H&#65533;&#65533;&#868;X&#65533;&#65533;&#65533;&#65533;&#65533;&#1047; &#65533;&#65533;&#65533;&#65533;&#65533;&#65533;&#65533;*=&#65533;&#65533;&#65533;.&#65533;&#1568;[qL@&#65533;'p0 &#65533;&#65533;:&#65533;&#1483;0b&#65533;&#65533;&#65533;&#65533;s &#420;&#65533;J&#65533;&#65533;!&#65533;&#65533;&#65533;&#65533;&#65533;&#65533;&#65533;&#1026;&#65533;&#65533;&#65533;&#65533;&#65533;Z&#65533;&#65533;P&#65533;'&#65533;&#65533;8&#65533;&#65533;O:&#65533;hWG&#65533;&#65533;&#65533;&#65533;N&#65533;X&#65533;,&#1162;`&#65533;\&#847;&#65533;&#65533;N&#65533;&#65533;S&#65533;&#65533;Rm&#65533;\1&#65533;&#65533;0&#65533;5&#65533;&#65533;]&#65533;&#65533;0&#65533;A&#65533;&#65533;&#65533;w&#65533;&#65533;&#65533;&#65533;pBp0(lm	G`p&#65533;&#65533;<&#65533;&#65533;<&#65533;QM&#65533;W&#65533;&#65533;|&#65533;&#65533;\&#65533;&#65533;7' G&#65533;0&#65533;8}XP1#[&#65533;&#65533;&#65533;K&#409;$Wa&#65533;&#65533;{&#65533;\&#65533;&#65533;&#65533;&#65533;&#65533;&#65533;,&#65533;&#65533;-&#65533;&#65533;&#65533;&#65533;&#65533;&#1617;&#65533;&#65533;&#65533;&#65533;^M&#65533;0 F&#65533;&#65533;F&#65533;&#1387;&#65533;p\&#65533;6&#65533;d&#65533;&#65533;W&#65533;&#65533;&#1545;&#65533;&#65533;&#65533;&#1743;&#65533;1&#65533;&#65533;Q-&#65533;y&#65533;&#65533;&#65533;l&#65533;u&#65533;&#65533;Q&#65533;&#65533;L&#65533;&#1830;0&#65533;&#765;&#65533;M&#65533;.&#65533;3&#65533;;&#65533;&#65533;&#65533;&#65533;&#65533;&#65533;lm&#1747;M&#65533;n<&#1008;,.}&#65533;
&#65533;&#65533;z-&#65533;&#65533;&#685;&#65533;&#65533;&#65533;&#65533;&&#65533;&#65533;Q0u&#65533;&#65533;&#208;)&#65533;@&#65533;c&#65533;O&#65533;&#65533;Jl&#65533;i|&#65533;0&#65533;3&#65533;&#65533;&#65533;&#65533;&#65533;&#65533;&#65533;&#65533;&#65533;&#65533;&#65533;}^&#65533;&#65533;&#65533;m&#65533;&#65533;&#65533;EH&#65533;X&#65533;&#65533;&#65533;*`&#65533;(&#65533;&#65533;N&#65533;	&#65533;&#65533;t&#65533;&#65533;W&#65533;&#1533;&#65533;4>&#65533;^}&#65533;p&#65533;]&#65533;8&#65533;&#65533;&#65533;@&#65533;&#65533;=<ZYX&#65533;&#65533;&#65533;m&#65533;H&#65533;N&#65533;&#65533;&#65533;@&#65533;&#65533;&#1661;&#65533;&#65533;U&#65533;4&#65533;&#65533;y&#65533;&#20525;&#65533;<>&#65533;=&#65533;&#65533;+y!h<z&#65533;&#65533;&#65533;K%&#65533; L&#65533;`&#65533;V`&#65533;&#65533;p&#65533;&#65533;Q&#65533;N&#65533;&#65533;&#65533;&#65533;T&#65533;&#65533;|&#65533;&#65533;L&#65533;&#65533;}&#65533;&#35326;&#1830;&#65533;?n&#65533;&#65533;%U`Sl?&#65533;&#65533;$&#65533;&#65533;L.&#65533;J&#65533;&#65533;^=&#65533;&#65533;&#65533;&#65533;&#65533;\&#65533;6.&#65533;+]&#65533;[&#65533;&#65533;4=^&#65533;&#22749;&#65533;a.&#2023;&#65533;&#65533;&#65533;}&#65533;&#65533;M&#65533;&#65533;M
@&#65533;&#65533;'&#65533;&#65533;&#1878;~&#65533;N&#65533;Q &#65533;
&#65533;&#1373;>&#65533;Wm&#65533;/&#65533;&#65533;W&#65533;&#926;&#65533;.&#1573;&#65533;&#65533;&#65533;&#65533;&#65533;&#65533;&#65533;M'&#65533;&#65533;&#65533;&#65533;8&#65533;&#65533;!&#65533;&#1436;k<&#65533;&#46301;J&#65533;&#65533;:&#65533;&#65533;.&#65533;&#65533;&#65533;&#65533;&#65533;&#65533;&#65533;&#65533;&#65533;&#2016;}&#65533;&#65533;&#65533;&#65533;&#65533;"&#65533;&#65533;& &#65533;n&#65533;&#65533;&#1895;M&#65533;i~&#65533;&#65533;&#65533;&#944;.@&#65533;(l&#61342;&#65533; &#65533;,&#65533;&#65533; &#65533;&#65533;&#65533;&#65533;&#1532;&#65533;&#1505;&#65533;&#65533;7.&#65533;&#65533;}&#65533;H&#1572;&#65533;&#65533;&#749;&#65533;%&#65533;&#65533;&#65533;&#65533;&#65533;&#65533;^&#65533;* &#65533;A&#65533;m>&#65533;&#65533;;&#38238;&#65533;6&#65533;&#65533;&#65533;&#65533;s&#65533;&#65533;&#65533;<&#65533;.&#65533;&#65533;&#65533;z&#65533;&#65533;I&#65533;&#65533;&#65533;M&#6541;&#1256;m&#65533;%&#65533;&#65533;P_&#65533;+P&#65533;O&#65533;&#65533;f&#65533;&#65533;BN&#65533;~&#65533;\o&#65533;a&#65533;om&#65533;&#65533;&#65533;&#65533;&#65533;&#65533;P&#65533;&#65533;'`&#65533;>&#65533;3&#65533;&#65533;]&#65533;&#65533;&#65533;H/&#65533;"&#65533;&#65533;J&#65533;&#65533;/&#65533;&#65533;m&#65533;%'I&#65533;r&#65533;&#65533;O0 5&#65533;&#65533;Y&#65533;&#65533;&#65533;,>&#65533;&#65533;&#65533;&#65533;-&#65533;&#65533;X&#65533;&#65533;&#65533;&#65533;3&#65533;&#65533;I&#65533;L&#65533;&#65533;u&#65533;&#65533;s&#65533;&#65533;O_&#65533;r&#65533;<N&#65533;&#65533;Ct&#65533;&#65533;&#65533;&#65533;k&#11023;&#65533;Z`&#65533;&#65533;&#65533;&#1260;&#907;&#65533;&#909;&#65533;&#65533;&#65533;|&#65533;&#65533;m&#65533;&#65533;&#65533;&#65533;n/&#65533;G&#65533;&#65533;&#65533;o&#65533;&#65533;$&#65533;&#65533;&#65533;&#65533;R
&#65533;&#65533;&#65533;BuW&#65533;d&#65533;&#65533;^&#65533;&#65533;:&#65533;&#65533;&#65533;%&#1569;&#65533;3u&#65533;&#65533;&#65533;qt&#65533;&#65533;&#65533;x&#132;&#65533;ci&#65533;xt&#65533;&#65533;&#65533;r&#65533;
#
cBjJzZz&#65533;	&#65533;&#65533;&#65533;&#65533;R&#65533;&#65533;S&#65533;SQq&#65533;&#65533;,<L\l|&#65533;&#65533;&#65533;&#16421;&#65533;&#65533;&#65533;--&#65533;]&#65533;d&#65533;TxU&#65533;a(&#65533;}x&#65533;-X(&#65533;x&#65533;&#65533;$&#65533;&#65533;y&#65533;I&#65533;I
:&#65533;z&#65533;&#65533;J&#65533;j&#65533;bE&#65533;&#65533;r&#1642;&#65533;&#65533;d:|H&#776;&#934;a&#65533;F&#65533;Z&#65533;n&#65533;u&#65533;&#65533;&#65533;r&#65533;&#65533;|&#65533;&#65533;&#65533;I&#65533;K&#65533;&#65533;9ZI)&#65533;&#65533;hzJ&#65533;)&#65533;+Q&#65533;v&#65533;&#65533;&#65533;(&#65533;&#65533;&#65533;&#65533;&#293;L&#65533;&#65533;z&#65533; K&#65533;T&#65533;&#65533;E&#65533;q&#868;&#592;&#65533;&#65533;&#65533;&#65533;&#65533;qk9vQ&#65533;&#65533;H&#65533;&#65533;#x&#65533;&#65533;n*U/&#65533;&#65533;~&#65533;T&#65533;n+&#65533;&#65533;@&#65533;&#65533;J&#65533;>\&#65533;T&#65533;U&#65533;b&#65533;&#65533;&#65533;P&#65533;&#65533;Z&#65533;&#65533;&#65533;f&#1627;9tea4B&#65533;6t'&#65533;&#65533;&#65533;lr&#65533;3&#65533;&#65533;&#1315;V&#65533;&#43618;&#65533;&#65533;&#65533;p&#65533;&#65533;&#65533;&#65533;&#65533;&#65533;E&#65533;&#184;&#65533;d,&#65533;&&#65533;&#796;&#65533;&#65533;&#65533;&#65533;1&#65533;{&#65533;&#65533;Dh&#65533;&#65533;B&#65533;<b&#65533;fi&#65533;&#65533;T&#65533;{]&#65533;sW&#65533;&#65533;^6&#65533;(j&#65533;R&#65533;;&#65533;&#65533;#&#65533;0&#65533;Hu&#65533;p&#65533;M>&#65533;&#65533;G&#65533;%&#65533;9Q@7&#65533;1&#65533;&#65533;	i&#65533;&#65533;&#1225;'&#65533;&#65533;^&#65533;&#65533;&#65533;+}&#65533;&#65533;&#65533;&#65533;D&#65533;&#65533;-&#65533;&_&#65533;K=&#65533;&#65533;3&#65533;Y&#65533;d&#1668;&#65533;&#65533;c&#65533;&#65533;&#65533;&#270;%&#65533;(8I<&#65533;&#65533;O&#65533;&#65533;&#2266;	9&#65533;&#1185;	&#65533;`D*H&#65533;CJ(&#65533;&#65533;RB	1&#65533;&#65533;%C&#65533;(&#65533;e&#65533;}&#65533;q:#V (&#65533;&#65533;&#65533;&#65533;"&#65533;&#65533;]%&#65533;DB&#65533;%5&#65533;&#65533;&#65533;&#65533;:&#65533;w
&#65533;&#65533;&#65533;J+&#65533;&#65533;&a)pA.&#65533;&#65533;e&#65533;&#300;GQ4&#65533;H5cB\s&#13588;&#65533;&#65533;m&#65533;R"&#65533;F&#65533;$&#65533;dwj&#65533;o&#65533;&#65533;&#65533;&#65533;M&#65533;sO(}&#65533;w&#65533;B(e{9DP&#65533;&#65533;&#65533;&#65533;"QT&#65533;Q&#65533;D&#1464;&#65533;&#65533;cj&#65533;&#65533;h&#65533;f&#65533;&#65533;&#65533;Sh1&#65533;Fip&#65533;&#65533;&#65533;[+&#65533;ba@&#65533;&#1490;7&#65533;&#65533;!V&#65533;&#1071;&#65533;a&#356;&#65533;R&#65533;&#65533;p&#65533;^&#65533;1j&#65533;&#65533;qix`&#65533;&#1069;3m$&#65533;h&#65533;&#65533;N&#65533;&#65533;e&#65533;+&#65533;|w^G&#65533;O*&#65533;:Pp&#2979;&#65533;H&#65533;U]f5.&#65533;&#65533;l&#65533;&#65533;t*Y&#65533;@&#65533;Z&#65533;e&#65533;&#65533;&#65533;<9&#65533;3&#65533;&#65533;&#65533;!&#65533;8&#65533;&#65533;&#65533;&#65533;zIm&#65533;v&#65533;(&#65533;&#65533;&#65533;;M5*[e2&#65533;O&#65533;wN&#65533;&#65533;&#65533;&#65533;l&#65533;V#6i[JOB&#65533;&#65533;O*v&#65533;&#65533;&#65533;&#65533;&#1826;ks)'( &#65533;&&#65533;&#65533;}&#65533;Nf&#65533;&#65533;&#65533;9&&#65533;&#65533;&#65533;S&#65533;	&#65533;02&#65533;&#65533;&#65533;s&#65533;u&#65533;hb&#65533;&#65533;q&#65533;&#65533;&#65533;\<&#65533;m*&#65533;&#65533;&#65533;g&#65533;Nz{&#65533; &#65533;|[J&#65533;&#65533;Yc/&#1303;&#65533;x`J&#65533;t&#65533;&#65533;d&#65533;&#65533;&#65533;<`;9w&#65533;*k&#65533;'&#65533;
&#65533;eW&#65533;a)Q&#65533;&#65533;&#65533;n0X2&#65533;&#65533;Uzz&#65533;xWfu&#65533;&&#65533;&#65533;&#65533;@&#65533;N:&#65533;&#65533;D&#65533;&#65533;&#65533;&#65533;&#65533;&#65533;S9Nv&#65533;bh&#65533;o&#65533;&#65533;&#65533;&XlE&#65533;4&#65533;>V&#1853;&#65533;G&#65533;&#65533;&#65533;&#65533;	-{&#65533;&#65533;&#65533;&#65533;&#65533;hk&#65533;&#65533;&#65533;&#65533; &&#65533;S&#65533;M&#65533;Dxt&#65533;;"&#65533;[&#65533;&#65533;C7&#65533;&#1131;RXq&#1328;&#65533;&#65533;q&#65533;@&#1832;&#65533;&#65533;&#65533;I&#65533;BX&#65533;&#65533;V${Ja&#1825;&#65533;&#278;0&#65533;}&#65533;,I&#65533;&#65533;SB2&#65533;Qcz%#N&#65533;&#65533;&#65533;&#65533;`&#65533;k(&#65533;&#65533;&#65533;A&#65533;r&#65533;\&#65533;&#65533;&#65533;&#65533;&#65533;/&#65533; &#65533;z( &#65533;&#65533;j!&#65533;&#65533;&#65533;&#65533;EEXJ|&#65533;&#670;&#65533;{&#65533;C%M&#65533;&#65533;V&#65533;DLb&#65533;&#65533;&#65533;!&#65533;&#1150;U	%Jk&#65533;Ul&#65533;&#65533;36L'&#65533;&#723;I&#65533;&#65533;#|&#65533;p|&#65533;&#65533;SG&#65533;&#65533;oY&#65533;CY&#65533;&#1041;B&#65533;&#65533;n&#65533;&#65533;[&#65533;%&#65533;&#65533;*;	&#65533;&#65533;8c[&#65533;&#65533;E4&#1667;HD&#65533;&#65533;&#65533;'&#65533;&#65533;&#65533;ZzB&#65533;F&#65533;?&#65533;3&#65533;&#1635; &#65533;Q&#65533;&#65533;(q&#65533;&#65533;&#911; &#65533;C&#65533;`&#65533;V&#65533;Q#37&#65533;&#65533;m&#65533;&#65533;&#65533;&#65533;&#65533; rC&#65533;c&#65533;&#65533;y&#65533;&#65533;&#65533;&#65533;&#65533;&#65533;&#65533;CvW3&#65533; Y0&#65533;&#65533;A&#65533;p&#65533;&#65533;4(&#65533;&#65533;&#65533;:&#65533;&#568;&#65533;}(&#65533;G&#65533;{&#577;&#65533;&#65533;b&#65533;`=Nk&#65533;&#1264;&#65533;2&#65533;-,&#65533;&#65533;&#65533;&#65533;$1&#65533;&#65533;5q&#65533;&#278;&#65533;jHN0&#65533;D&#65533;&#65533;_*%oz]&#65533;&#65533;&#65533;[d&#65533;#D&#65533;	&#204;(0:&#65533;&#1337;&#65533;&#1937;_h&#1175;6&#65533;&#65533;xV&#65533;0\D&#65533;&Q	&#65533;&#65533;&#65533;G&#65533;&#65533;iV%<&#65533;=&#65533;I&#65533;&#65533;	&#65533;r&#65533;r+&#65533;&#65533;&#65533;d&#65533;6&#65533;=C@&#1319;!&#65533;&#65533;Y&#65533;'&#65533;Z&#65533;9?0E(AOH&#65533;d&#65533;&#1140;&#65533;&#65533;}&#65533;\&#65533;7&#65533;FF&#65533;T=&#65533;hRx&#65533;&#65533;&#65533;	-Hf&#65533;$ L&#65533;E&#1325;&#65533;(&#65533;&#65533;&#65533;&#65533;zd9[&#65533;&#65533;
&#65533;IH,&#65533;pT&#65533;h&#65533;h&#8295;&#65533;&#65533;m&#65533;&#540;W&#65533;A&#65533;&#65533;&#65533;ab\M%_I'`Z&#65533;&#65533;&#65533;T&#65533; C&#65533;~&#65533;&#65533;&#65533;&#65533;K&#65533;
&#65533;h&#65533;&#65533;,&#65533;&#65533;tQ&#65533;&#65533;"&#65533;7&#323;&#65533;&#65533;&#65533;&#65533;&#65533;|&#65533;;&#65533;&#65533;@N&#65533;8&#65533;&#65533;&#65533;&#65533;&#65533;AR&#65533;58B&&#65533;&#65533;H&#65533;&#65533;&#65533;&#65533;"N&#65533;Q&#65533;&#65533;TdQm&#65533;j&#65533;&#65533;&#65533;&#65533;a8&#65533;_&#65533;D&#65533;&#65533;&#65533;&#65533;*&#65533;&#65533;xc<CQh&#65533;3&#65533;&#65533;1&#65533;*&#1480;g&#65533;&#65533;U&#65533;T&#65533;`U;%&#65533;&#65533;Z&#65533;&#65533;`2&#900;&#65533;&#65533;c1&#65533;zH'J:cj8T&#65533;%y&#65533;&#65533;g&#65533;&&#65533;&#65533;Ow&#65533;&#65533;9&#65533;&#65533;&#392;&#65533;&#1505;}AO&#65533;N&#65533;&#65533;d&#65533;&#65533;&&#65533;&#65533;&#65533;0&#65533;&#1241;y`B-8&#851;Uo&#65533;&#65533;&#65533;A&#65533;&#65533;&#65533;&#65533;^j&#65533;L&#65533;I&#65533;Z&#50232;&#65533;PL&#65533;p&#65533;I&#65533;:&#65533;&#65533;Je&#65533;X&#65533;&#65533;s&#65533;&#65533; x{.$M\)&#65533;&#150;&#65533;&G6%)&#65533;!=I&#65533;&#65533;Q&#8923;y)&#1947;I;&#65533;&#65533;&#1498;&#65533;&#65533;&#65533;&#65533;&#65533;&#65533;[iOR&#65533;i&#65533;&#65533;&#65533;&#65533;&#65533;hj9&#65533;y&#65533;&#65533;4&#65533;&#802;&#65533;U&#65533;&#65533;<F&#65533;&#65533;
/&#65533;U&#65533;&#65533;&#65533;	OG&#769;A|tY&#65533;o&#65533;:&#65533;&#65533;}G&#65533;X&#65533;&#65533;fo&#65533;&#65533;y&#65533;&#65533;F&#65533;&#65533;,0|5e&#65533;k&#65533;<&#65533;&#65533;&#65533;w&#65533;x$_A&#384;x&#65533;&#65533;Ja&#65533;<R&&#65533;&#65533;>e&#65533;&#65533;&#1995;QR&#65533;,)&#65533;t&#65533;K0H&#65533;&#65533;4&#65533;NiPh:>#&#65533;&#65533;b&#368;u&&#65533;&#65533;C&#65533;lS&#65533;&#65533;z]I&#65533;&#65533;&#65533;n|2&#65533;e _&#65533;d	&#65533;4&#65533;&#65533;#2WG&#65533;7&#65533;&#65533;p|&#65533;{&#65533;&#65533;&#65533;K&#65533;}(cs&#65533;&#65533;&#65533;7&#65533;v&#65533;IhR%&#65533;UqD&#65533;&#65533;&#65533;&#65533;^&#65533;&#65533;&#65533;Z&#65533;tk&#65533;&#65533;&#65533;Y&#65533;&#65533;M	&#65533;&#65533;&#65533;s&#65533;w&#65533;&g&#65533;&#65533;&#65533;&#65533;&#65533;&#65533;yxO1&#65533;5&#65533;&#599;3&#65533;I&#65533;&#65533;}&#65533;C&#65533;9&#43437;&#65533;&i'&#65533;&#65533;&#65533;&#65533;z-C&#65533;K<&#65533;N&#65533;&#65533;L&#65533;c}<&#65533;w( &#65533;>&#65533;KN&#65533;q&#65533;wr&#65533;[#e;&#65533;_&#65533;[F$&#1230;zr&#65533;&#65533;&#65533;R]%-&#65533;&#65533;&#65533;`ki+'&#65533;njV&#65533;&#65533;ti&#65533;>$&#65533;&#65533;&#65533;&#65533;J&#65533;&#65533;&#65533;oo&#65533;&#599;&#65533;n&#65533;&#65533;(&#65533;&#65533;&#65533;eY&#65533;S:&#65533;Bp&#65533;lw&#65533;3&#65533;l&#65533;}&#65533;2mq&#65533;{ZI&#65533;&#331;&#65533;&#65533;z&#65533;Ex&#65533;&#65533;&#1654;&#65533;7&#65533;&#65533;-&#65533;&#65533;%G|MM&#65533;v&#65533;&#65533;&#169;&#65533;*&#65533;E&#65533;tS&#65533;4v&#65533;V6&#65533;`tF+p&#65533;{&#65533;&#65533;R&#65533;&#65533;3&#65533;&#65533;&#65533;&#65533;t0&#65533;w5%kOgrl&#65533;&#65533;p&#65533;&#65533; &#65533;&#65533;&#65533;&#65533;&#65533;bX&#65533;&#65533;H&#65533;gqo&#65533;3&#2018;l&#65533;g&#65533;&#65533;&#65533;fn&#65533;;ga&#65533;s?&#65533;-XM&#65533;&#65533;&#65533;|&#65533;&#65533;&#65533;rr&#65533;H&#65533;$&#65533;&#65533;&#65533;&#65533;&#65533;&#65533;&#65533;4&#65533;6t&#65533;&#65533;f&#65533;Eg/&#65533;s&#65533;^&#65533;7.&#65533;&#65533;H=QIbh}&#65533;&#65533; Rh&#65533;qF&#65533;&#65533;&#65533;}A&#65533;`&#65533;&#65533;&#65533;h~M&#65533;y&#65533;ygIn&#65533;f&#65533;~* oH&#65533;q&#326;s&#65533;rs7&#65533;P&#65533;&#65533;Y&#65533;P&#454;&#65533;@X
Vn&#65533;hP&#65533;MH&#65533;n&#65533;&#65533;&#65533;&#65533;Ug&#65533;r&#65533;&#65533;f>E&#65533;~}&#65533;&#65533;<&#65533;	qwn&#65533;[&#65533;dL&#65533;&x&#65533;"{&#65533;&#65533;&#65533;!&#65533;R&#65533;Ot&#65533;3(&#65533;|tf&#65533;@f> d&#65533;&#65533;EgUx&#65533;$86&#65533;iug-0&#65533;&#65533;&#65533;^&#65533;&#65533;&#65533;&#65533;&#65533;&#65533;&#65533;&#65533;>sCb&#65533;	&#65533;l&#65533;&#65533;&#65533;&#65533;&#65533;&#65533;&#65533;='gt&#65533;&#65533;XA&#65533;dgf&#65533;&#65533;I&#65533;!@&#65533;5&#65533;W&#65533;&#65533;&#65533;&#1688;5E&#65533;Fn&#65533;}&#65533;Vl&#65533;@0~&#65533;&#65533;&#65533;H&#65533;&#65533;X&#65533;&#65533;&#65533;&#65533;Un&#65533;OJGf&#65533;	MuE&#65533;&#65533;%&#65533;+&#65533;&#65533;hx&#65533;8j	&#65533;n&#65533;&#65533;	lW&#65533;&#65533;&#65533;
&#65533;W!&#65533;X&#65533;!o&#65533;&#65533;&#65533;&#65533;&#790;k$&#65533;&#65533;'*&#65533;&#65533;L&#65533;&#65533;/&#65533;&#65533;&#65533;P&#65533;&#65533;Rn&#1618;&#65533;&#65533;%&#65533;&#65533;~{&#65533;q&#65533;&#65533;X=&#65533;&#65533;&#65533;&#65533;;&#65533;&#65533;'+&#65533;A&#65533;&#65533;&#65533;&#65533;80&#65533;:&#65533;D&#65533; LKYa&#65533;K&#65533;fU=&#65533;^&#65533;a&#65533;(&#65533;&#728;&#65533;&#65533;&#65533;&#65533;&#65533;o&#65533;]&#65533;&#65533;9`&#65533;6}.S&#65533;&#65533;5&#65533;&#65533;,zw&#65533;n9&#65533;&#65533;&#65533;M&#65533;&#65533;3R&#65533;'&#1299;yi&#65533;&#65533;&#65533;X&#65533;fF&#65533;~&#65533;pak&#65533;	eA-'z&#65533;G3&#65533;&#65533;#&#65533;&#65533;&#65533;&#65533; F&#65533;&#65533;3&#65533;&#65533;8_&#65533;&#65533;X~&#65533;&#65533;&#65533;&#65533;@6&#65533;e&#65533;&#65533;Y&#65533;&#65533;2&#65533;&#65533;|'&#65533;&#65533;&#65533;|m&#65533;&#65533;y*iS&#65533;&#65533;[`&#65533;X&#65533; &#65533;(F9&#65533;Jra&#65533;&#65533;i&#345;g&#65533;&#65533;t&#65533;&#65533;mg&#65533;&#65533;/U&#65533;&#65533;9I&&#65533;&#65533;YS&#65533;&#65533;.qW^&#199;&#65533;4&#65533;qDFd&#65533;&#65533;&#65533;&#65533;&#65533;&#65533;G#&#65533;&#65533;&#65533;$&#65533;&#65533;	&#65533;&#65533;&#65533;a&#65533;&#65533;M`
~It&#65533;&#65533;y8.&#65533;&#65533;&#65533;c&#65533;&#65533;b&#65533;Z&#65533;&#65533;&#65533;&#65533;&#65533;&#65533;&#65533;&#65533;&#65533;8&#65533;&#65533;&#65533;$Z9^&#65533;$@&#65533;
u&#398;&#65533;|&#65533;&#65533;$f#&#65533;@y0X'k&#65533; &#65533;&#65533;&#65533;7&#65533;&#65533;0
&#65533;&#65533;&#65533;'&#65533;XjGB&#65533;{(tX&#65533;U&#65533;I[;'42GC&#65533;g&#65533;&#65533;&#65533;!&#65533;0&#65533;&#65533;t&#65533;P&#65533;`&#65533;9&#65533;&#65533;3&#65533;&
&#65533;&#65533;*s&#65533;Y&#65533;i2<H&#65533;x&#65533;)R&#65533;&\&#65533;OK: &#65533;&#65533;&#65533;&#65533;1&#65533;S&#65533;!&#65533;3t?&#65533;&#65533;:&#65533;9:&#65533;&#65533;PP\E&#65533;&#65533;v&#65533;DO&#65533;&#65533;hJa&#65533;/r }&#65533;&#65533;&#65533;Z&#65533;&#65533;W&#65533;H"A&#65533;v&#65533;Mb&#65533;P&#65533;&#65533;&#65533;-p&#65533;P&#65533;5`&#65533;m&#65533;&#65533;lr&#65533;&#897;&#65533;&#65533;&#65533;&#65533;]&#65533;&#65533;{K&#153;&#65533;&#65533;`&#65533;&#65533;&#65533;B&#65533;9&#65533;7&#65533;&#65533;(
&#65533;U/&#65533;&#65533;&#65533;&#65533;^&#65533;&#65533;80&#458;&#65533;&#65533;&#65533;&#65533;&#65533;&#65533;&#65533;
]&#65533;c&#65533;i&#65533;H&#65533;&#65533;3i&#621;/&#65533;&#65533;R&#65533;n:&#65533;&&#65533;
&#65533;&#65533;OB
X&#617;&#65533;]2U&#65533;&#65533;&#65533;F&#65533;gw&#65533;o&#65533;&#621;x&#65533;&#65533;&#65533;&#65533;&#65533;j&#65533;@&#65533;JS&#65533;&#65533;&#65533;&#65533;YX&#65533;[2&#65533;-&#65533;0&#65533;W&#65533;&#65533;,&#65533;&#65533;W&#65533;j&#65533;&#65533;&#65533;iy&#65533;&#65533;k&#65533;v&#65533;Bs?&#65533;E&#65533;&#65533;b&#1738;W&#65533;TF&#65533;&#1714;&#65533;&#1109;=wXy&&#65533;^&#65533;8{F&#65533;&#65533;8Q&#65533;Y&#65533;q&#65533;&#65533;&#65533;&#65533;&#690;A&#65533;<:&#1235;&#65533;^&#65533;PR
4MW&#65533;u&#65533;
r&#65533;&#65533;_&#785;&#65533;&#1110;j&#65533;j&#65533;&#65533;&#65533;f&#65533;PCdw3sQN&#65533;&#65533;X&#65533;www&#65533;"Ej	#R&#285;mu9QBG!&#65533;h&#65533;Rf&#65533;LV;[&#65533;&#65533;&#65533;&#65533;k&#65533;A&&#65533;&#65533;&#65533;8_&#65533;&#65533;&#65533;Y&#65533;Y&#65533;&#65533;&#65533;&#65533;&#65533;&#65533;&#65533;&#65533;  !&#65533;
  , &#65533; &#65533; ~  &#65533;&#65533;&#65533;&#65533;&#65533;&#65533;&#65533;&#65533;&#65533;&#65533;&#65533;&#65533;&#65533;&#65533;&#65533;O&#65533;!F&#65533;!F@>F*&#65533;&#65533;F&#65533;&#65533;GNF!!&#65533;&#65533;&#65533;&#65533;&#65533;>&#65533;@0&#65533;&#65533;&#65533;&#65533;;;(G&#65533;&#65533;&#65533;&#65533;&#65533;&#65533;&#65533;&#65533;*&#65533;&#214;&#65533;&#65533;&#372;F9&#65533;K;9(%&#65533;&#65533;&#65533;&#65533;&#1736;&#65533;&#65533;&#368;&#65533;&#65533;&#65533;&#65533;K&#65533;9(9&#65533;&#65533;&#65533;&#65533;!@&#65533;D*&#65533;&#65533;>&#65533;&#65533;F&#65533;&#65533;>9&#65533;dn.A&#65533;P&#65533;7&#65533;&#65533;#W&#65533;P&#65533;B&#65533;L&#65533;xYdt)&#65533;&#65533;&#65533;&#65533;r&#65533;B&#65533;&#65533;C&#65533;(&#65533;&#65533;&#65533;0 .&#65533;!&#65533;w&#65533;&#65533; &#65533;&#65533;M:Wh:h&#65533;*&#65533;x&#65533;+^&#675;&#65533;`&#65533;#$&#65533;&#65533;FA8&#65533;&#65533;&#65533;&#65533;IAC>q-a&#65533;(&#1199;3}&#65533;t&#65533;&#65533;=&#65533;fmd&#65533;&#65533;&#65533;&#65533;&#65533;&#65533;&#65533;&#65533;$y&#65533;&#65533;Q&#65533;&#65533;&#65533;&#65533;;&#65533;&#65533;/f&#65533;d&#65533;<e&#65533;\Vi<&#1698;6&#65533;.^&#65533;&#65533;V&#65533;++	&#65533;F&#65533;z&#65533;&#65533;&#65533;P/&#65533;!&#65533;vP&#65533;:v&#65533;>f5&#65533;&#65533;&#65533;&#65533;>&#65533;|&#65533;&#65533;&#65533;^F
&#65533;&#65533;.&#65533;J&#65533;&#65533;uu&#65533;&#1669;l'u1&#65533;&#65533;&#65533;1%\&#65533;w&#65533;&#1975;&#65533;$&#65533;^/&#65533;&#65533;n&#65533;uy|R&#1021;b&#65533;4&#65533;&#65533;&#65533;&#65533;ir4v&#65533;&#65533;XA&#65533;E!&#65533;tP&#65533;9%&#65533;o&#65533;&#65533;G&#65533;b&#65533;F_}&#65533;&#65533;r&#65533;@&#65533;&#65533;	&#65533;0'&#65533;&#65533;=&#65533;
G&#65533;V\&#65533;&#65533;&#65533;-&#65533;&#65533;X
.&#65533;&#65533;#>&#65533;cL,&#416;&#329; G&#65533;p&#65533;&#65533;&#65533;bD	&#65533;&#65533;&#65533;h&#65533;L&#65533;@&#65533;~&#65533;&#65533;"=390&#65533;&#65533;J3U&#129;e
&#65533;&#65533;L&#65533;]%Hi&#65533;&#65533;&#65533;&#65533;49 &#65533;&#65533;G.&#65533;"Q&#65533;&#65533;^997]&#65533;&#65533;&#65533;&#539;O&#65533;TB*&#65533;&#65533;Z&#65533;&#65533;,ENy79&#65533;a@k&#65533;Z&#65533;#^&#65533;&#65533;o"&#65533;&#65533;NL&#65533;&#65533;&#1608;X&#65533;`&#65533;&#65533;&#1567;]&#65533;&#65533;"&#65533;p^
&#65533;y&#65533;&#65533;L&#65533;r&#65533;J&#65533;	eHe/&#65533;%!&#65533;&#65533;F
E&#65533;Ij!b&#65533;&#65533;&#1298;&#65533;S[&#65533;&#65533;"&#65533;&#65533;&#65533;&#65533;B	&#65533;&#65533;b
&#65533;&#65533;!&#65533;(&#65533;&#65533;&#65533;=*{&#1557;(&#65533;]q&#1062;&#65533;YO&#65533;	&#65533;T&#65533;&#1675;9&#65533;&#65533;&#65533;->)&#65533;(/v&#65533;&#65533;H&#65533;&#65533;EV&&#65533;&#65533;&#65533;&#65533;E&#65533;~G&#65533;!&#65533;!P&#65533;o&#65533;U&#65533;&#65533;&#65533;&#65533;&#65533;&#65533;&#65533;
&#65533;-I&#65533;&#65533;&#65533;tO&#65533;&#65533;n&#65533;&#65533;b&#65533;4( @&#65533;3&#65533;!bY&#65533; O&#65533;&#65533;Z(&#65533;&#65533;&#65533;o!&#65533; B;$,j&#583;&#65533;EY&#65533;&#65533;&#65533;&#65533;KxN&#65533;E&#65533;&#65533; t&#65533;&#65533;&#891;3&#962;&#65533;&#65533;ZZ&#65533;SL'z&#65533;&#65533;8>&#65533;I;&#65533;&#65533;V((L2&#65533;&#65533;&#65533;&#65533;$&#65533;I&#65533;R&#65533;&#65533;X&#65533;&#65533;&#65533;&#65533;&#65533;&#65533;&#65533;@Q&#65533;&#65533;T&#65533;\&#65533;J&#65533;&#65533;&#65533;n&#65533;_	&#1324;&#65533;&#65533;&#65533;&#65533;&#65533;&#65533;9&#65533;
&#65533;D&#65533;&#65533;e0IDJ&#65533;&#65533;X&#65533;(L3&#1222;&#65533;&#65533;&#65533;&#528;C&#65533;&#65533;&#65533;&#65533;&#65533; e~&#65533;&#65533;&#65533;&#65533;_{}&#65533;8&#1738;(Y&#65533;L&#65533;}s&#65533;&#65533;&#65533;HZP@#d&#65533;&#1328;.&#65533;>&#65533;J&#65533;g&#65533;&#65533;&#65533;&#65533;vUr3&#65533;&#1870;&#65533;&#65533;&#65533;&#65533;&#65533;&#65533;#&#65533;&#65533;T&#65533;P&#65533;p]oH@&#65533;q&#65533;&#65533;&#65533;t&#65533;&#65533;&#65533;&#65533;|hP&#65533;&#65533;-&#65533;&#1291;&#65533;!J0&#65533;&#65533;`&#65533;A&#65533;&#1202;&#22236;&#65533;&#65533;yf&#65533;;&#65533;&#65533;&#65533;&#868;&#65533;I&#65533;KTP.&#65533;\b#&#65533;&#65533;&#65533;pA&#65533;&#65533;=&#65533;C&#65533;(8&#65533;]&#65533;&#65533;Q&#65533;&#65533;r&#65533;&#65533;&#65533;^&#65533;b[Z	&#65533;&#65533;&#65533;&#65533;$&#65533;NK&#2024;&#65533;&#65533;#&#65533;&#65533;X&#65533;P&#65533;&#65533;&#65533;e&#65533;x`H&#65533;x&#1638;Q&#65533;0&#65533;u&#65533;sE&#65533;&#65533;A&#65533;&#65533;a&#65533;&#65533;,4&#65533;#	&#65533;@z&#65533;wBD!&#65533;dZ7&#980;&#65533;&#65533;2&#65533;&#65533;t!+I&#65533;a6AT@&#65533;&#65533;^t&#65533;V&#65533;&#65533;&#65533;b&#65533;&#65533;&#65533;\O&#65533;1&#65533;8qHW&#65533;N&#65533;@&#530;I$&#65533;&#65533;&#65533;DY&#65533;R.|!&#65533;.L&#65533;EGd3&#65533;&#65533;&#65533;d&#65533;+&#65533;c&#65533;,&#65533;&#65533;&#65533;h	&#65533;<!DL&#65533;9na3!%
)&#65533;&#65533;})&#65533;&#65533;&#65533;%&#65533;/W!&#65533;#R	Jp:&#65533;&#65533;gum&#65533;&#65533;&#7584;&#65533;&#65533;,&#65533;&#65533;<T&#65533;&#65533;&#65533;&#65533; &#65533;'/8!&#65533;&#65533;|&#65533;&#65533;&#65533;&#65533;&&#65533;&#65533;\&#65533;&#65533;&#65533;]&#65533;&#65533;4&#1172;&#65533;i$&#65533;&#65533;:&#65533;&#65533;Bx o$&#65533;k&#65533;&#65533;9&#65533;&#65533;&#65533;i&#65533;&#65533;zh&#65533;&#65533;
&#65533;&#65533;&#1318;'&#65533;!	O&#65533;%*&#65533;&#65533;B&#65533;&#65533;B&#65533;&#65533;b&#65533;Sh&#65533;U&#65533;JW-&#65533;&#65533;H
&#65533;o=&#65533;F0W&#65533;R&#65533;&#65533;&#65533;9-&#65533;&#65533;&#65533;#&#65533;&#65533;]&#65533; 6
$&#65533;V&#65533;J&#42924;zP&#65533;&#65533;H&#65533;&#65533;M$=&#65533;bG&#65533;&#65533;&#65533;TH$&#65533;&#924;&#65533;)&#65533;)CH#Qr&#65533;VW&#65533;#&#65533;&#65533;&#65533;&#65533;G$&#65533;&#65533;&#65533;&#65533;D=&#65533;S/&#65533;Vg9&#65533;dS&#65533;U<6&#65533;#&#65533;U&#65533;&#65533;"B&#1320;8&#65533; &#65533;k&#1376;@2&#65533;&#65533;dpM&#65533;1&#65533;&#65533;&#65533;*&#65533;&#65533;&#65533;&#65533;&#65533;M&#65533;&#65533; &#65533;&#65533;&#65533;&#65533;&#65533;&#65533;&#65533;{&#65533;I&#65533;6)&#65533;&#65533;>.B-&#65533;1s	&#65533;L7&#1070;ALTH%8&#65533;kc&#65533;&#65533;s%G&#65533;&#65533;&#65533;S&#65533;&#65533;&#65533;&#714;IFGI&#1070;&#65533;E&#65533;qA&#65533;&#65533;&#65533;"&#65533;&#65533;l-w4&#65533;N1&#65533;(&#65533;k&#65533;[p&#65533;&#65533;&#65533;Z,&#65533;E&#65533;&#65533;&#65533;H.&#65533;&#65533;&#65533;&#65533;&#65533;K<&#65533;@J&#65533;&#65533;N1&#65533;+&#65533;&#65533;h.&#65533;cG	&#65533;^&#65533;&#65533;&#65533;z&#65533;&#65533;&#65533;)&#65533;%&#1217;&#65533;fY9&#65533;g&#65533;&#65533;&#65533;F&#312;&#65533;f>&#65533;d#&#65533;zf&#65533;&#65533;&#65533;&#65533;&#831;jS2&#65533;m1[2H&#65533;&#65533;0&#65533;&#65533;&#871;*&#65533;^W&#65533;
&#65533;Bs8&#65533;\&#65533;&#65533;&#65533;:y&#65533;&#65533;tY&#65533;&#65533;&#65533;b6Yma%jD&#65533;&#65533;&#384;%B&#65533;&#65533;e &#238;&#65533;q&#65533;&#65533;&#65533;3G&#65533;4C&#65533;&#65533;U;[&#65533;YG&#65533;]%:S7Z\&#65533;&#65533;|&#65533;r&#65533;&#65533;,&#65533;X&#65533;GH&#65533;&#38486;&#65533;h&#65533;&#65533;&#65533;&#65533;8&#65533;&#65533;J&#65533;&#65533;&#65533;&#65533;j&#65533;ht#&#65533;&#65533; ::U&#300;m&#65533;&#65533;&#65533;&#65533;Dp&#65533;&#65533;z&#65533;&#597;	&#65533;&#65533;&#65533;}^&#65533;@&#65533;&#65533;nQ^&#65533;&#65533;'&#65533;y&#65533;&#65533;Z&#65533;&#1723;&#65533;`P&#65533;&#65533;&#65533;#J&#65533;&#65533;3&#65533;&&#65533;&#65533;&#587;&#65533;Fxu&#65533;&#65533;&#65533;JI !&#65533;5R&#65533;&#65533;&#65533;&#65533;QFk&#65533;G&#65533;E17J&#65533;W)!-1&#65533;#&#65533;JD	"&#65533;&#365;d&#65533;&#65533;B&#65533;w&#1804;&#3506;&#65533;7gLD&#11308;P"&#65533;&#65533;dJ&#65533; &#65533;&#65533;/&#65533;v=&#65533;&#65533;&#65533;Wr&#65533;&#65533;/&#1029;oE&#65533;Y&#65533;oE &#65533;{Z&#65533;F&#65533;&#65533;&#65533;(&#65533;a&#65533;c&#65533;&#65533;80B&#65533;/NH&#65533;&#65533;|r &#65533;q-&#65533;5J!o&#65533;!=&#65533;kZ2bb&#65533;8(.&#65533; &#65533;Ly,&#1218;&#65533;7&#65533;Hl&#65533;1Mk&#65533;W&#286;Y&#65533;&#65533;&#65533;&#65533;G&#65533;&#65533;I&#65533;2&#263;&#65533;&#65533;)U\&#65533;(&#65533;&#65533;C+&#65533;0&#1180;&#65533;&#65533;&#65533;90l&#65533;&#65533;&#1846;&#65533;i&#65533;&#65533;&#65533;S&#65533;G&#65533;PTW&#65533;&#543;&#65533;e&#65533;d&#65533;6&#65533;OQ&#65533;&#65533;&#65533;&#65533;B&#65533;]&#65533;t;&#65533;mD&#65533;x&#65533;&#65533;M&#65533;"p&#65533;&#65533;&#65533;&#65533;a&#65533;B&#65533;}&#65533;&#65533;&#65533;&#65533;&#65533;CaV&#65533;{Y	=&#65533;&#65533;&#65533;&#65533;&#65533;h&#65533;R&&#65533;(@&#65533;&#65533;&#65533;Gb&#65533;&#65533;B&#65533;Y&#65533;&#702;O&#65533;/}&#65533;A&#65533;&#65533;&#65533;=&#65533;!u&#65533;&#65533;^&#1623;&#65533;&#65533;Z&#65533;rL?&#65533;&#65533;G&#65533;&#65533;&#65533;&#65533;R}&#65533;=v&#65533;&#65533;&#65533;&#65533;>	&#65533;&#65533;"&#1038;&#65533;&#65533;&#65533;&#65533;&#65533;u&#65533;'&#65533;Q&#65533;&#65533;&#65533;7|&#65533;']&#65533;&#65533;Y&#65533;
&#65533;vg&#436;V ~I Z`&#65533;&#65533;)`whqD&#65533;0 2&#65533;&#65533;&#65533;~&#65533;g&#65533;&#65533;&#65533;Qpe&#65533;Gf&#65533;&#65533;r&#65533;p&#65533;Z &#65533;5(&#65533;&#65533;&#65533;y&#65533;&#65533;xo&#65533;&#192;&#65533;` 7&#65533;&#65533;|(&#65533;&#65533;7p &#1282;.&#65533;&#65533;u-&#65533;{ (&#65533;&#65533;xr&#65533;$p &#65533;&#65533;"&#65533;>yR	#}8&#65533;&#65533;8yyb!&#65533;&#65533;~F&#65533;&#65533;)&#65533;&#65533;w&#65533;P&#65533;$&#65533;&#65533;&#65533;W&#65533;&#65533;P}Kpp&#65533;MfZ&#65533;#I&#65533;F(}&#65533;P&#65533;!t&#65533;m&#65533;&#65533;	&#65533;4dm&#519;&&#65533;
&#65533;qF&#65533;@&#65533;k&#65533;&#65533;e	&#65533;&#65533;lOb5&#65533;zp&#65533;c&#65533;B&#65533;&#65533;&#65533;OI&#65533;&#65533;%7g![4&#65533;G&#33224;pOt~w&&#65533;&#533;O&#65533;H&#65533;&#65533;l&#65533;pV~&#65533;X&#65533;`(&#65533;2&c&#65533;&#65533;h&#65533;u&#65533;P&#65533;&#65533;,%&#65533;P\0&#65533;&#65533;\f&#65533; &#65533;&#65533;&#65533;HH}a&#65533;&#65533;&#65533;&#65533;av&#65533;@&#65533;&#65533;|B&#65533;&#65533;F&#1543;'h&#65533;4#&#65533;&#65533;^&#65533;0&#65533;&#65533;&#65533;&#65533;A&#65533;&#65533;{&#65533;8&#65533;&#65533; u,e
&#65533;0[&#65533;!&#65533;G&#65533;&#65533;(~~'>!&#65533;&#65533;Z&#65533;HjM&#65533;h&#65533;&#65533;&#65533;z@@&#359;7%&#1029;YP&#65533; 1X&#65533;2&#65533;R&#65533; O&#65533;G&#65533;&#65533;(&#65533;&#929;&#65533;&#65533;j &#65533;&#65533;&#65533;&#65533;Z&#65533;p&#65533;G~'&#65533;Im:&#65533;/&#65533;`)&#65533;1@ O&#65533; V@@&#65533;#&#65533;  !&#65533;
  , &#65533; ( K  &#65533;&#65533;!&#65533;&#65533;&#65533;&#65533;&#65533;FFGNGF&#65533;&#65533;&#65533;&#65533;!FK;&#65533;%%&#65533;&#65533;&#65533;&#65533;&#65533;%K&#65533;;&#65533;&#65533;9%
O*&#65533;&#65533;F&#65533;&#65533;&#65533;9(&#65533;(
&#65533;&#65533;&#65533;F&#65533;&#65533;&#65533;&#65533;&#65533;9&#65533;&#65533;%G&#65533;&#65533;F2&#65533;&#65533;&#65533;K9&#65533;;((;&#65533;&#578;F&#65533;&#870;&#65533;99(&#65533;&#65533;&#65533;&#1701;&#65533;&#65533;&#65533;;&#65533;&#65533;9&#65533;&#65533;&#65533;&#65533;&#65533;&#65533;&#65533;&#65533;&#65533;&#65533;&#65533;&#65533;&#65533;&#65533;&#65533;&#65533;&#65533;w&#65533;&#65533;'&#1792;&#65533;[&#65533;&#65533;&#65533;w&#65533;i&#65533;&#65533;m&#65533;{&#49685;@a&#65533;&#1094;y&#65533;Z&#65533;q&#65533;>&#65533;&#65533;&#65533;&#65533;L&#65533;,V&#65533;q&#65533;@oe&#331;&#65533;n&#65533;p&#65533;+&#65533;H&#65533;
[&#65533;|&#65533;#&#65533;BT&#65533;&#65533;4&#65533;Cq(&#65533;&#65533;&#65533;&&#65533;&#65533;&#65533;&#65533;+&#65533;T&#555; -2&#65533;J&#65533;V&#65533;]O&#65533;&#65533;&#65533;&#65533;)b&#65533;&#65533;&#65533;E&#65533;*&#1265;&#65533;&#65533;&#65533;&#1793;&#65533;c&#65533;@&#65533;&#65533;$IL Ak&#65533;e&#65533;&#65533;&#65533;q&#65533;h&#65533;&#65533;8]&#65533;&#65533;9.&#65533;&#65533;&#65533;6de&#65533;&#65533;&#65533;qqD&#374;g&#65533;&#65533;&#65533;*#vq&#65533;Z&#65533;&#65533;&#65533;)&#65533;O&#65533;`E&#65533;WZ&#65533;&#65533;&#654;>&#65533;Xq&#64974;&#65533;&#65533;u&#65533;.&#65533;T&#65533;&#65533;t<L&#65533;&#65533;K&#65533;hQ{&#65533;&#65533;P&#65533;&#65533;;&#65533;&#65533;&#65533;&#1276;[Rw8;&#65533;&#65533;&#1448;8&#65533;4~&#65533;\&#65533;&#65533;&#246;&#65533;&#65533;&#65533;&#65533;]&#2039;\P&#65533;c&#65533;W*#<&#65533;q&#65533;]`&#65533;8Ac]u&#65533;EeIc&#65533;&#65533;&#65533;A5&#65533;&#65533;ZF&#65533;@&#1666;leT&#65533;8&#65533;`&#65533;r&#65533;eT&#65533;y&#65533;P&#65533;U&l4&#65533;zo&#65533;&#65533;&#65533;(H&#65533;JBaB&#65533;4&#65533;sqm&#65533;c&#65533;Rme&#843;&#65533;H&#65533;&#65533;i&#65533; *q&#65533;:&#65533;(&#65533;6&#65533;&#65533;&#65533;*4&#65533;$&#65533;|&#65533;&#65533; WPJ)&#65533;{&#65533; &#65533;2&#65533;&#65533;-&#65533;T&#65533;&#65533;):&#65533;"&#65533;Th5&#65533;&&#43615;&#65533;E&#65533;&#65533;Iw&#65533;1&#65533;&#65533;`VW]-#&#65533; &#65533;&#65533;y&#65533;P4h&#65533;&#65533;&#65533;&#65533;A#!&#65533;"&#65533;M&#65533;ba&#65533;-x!x&#288;&#65533;\t&#65533;&#65533;N&#65533;&#65533;<(i~.&#682;(!O&#65533;&#65533;&#1739;&#65533;(K&#65533;&#65533;&#65533;j&#65533;!hz&#65533;C>&#65533;p&#65533;r&#65533;@&#65533;! Y&#65533;K&#65533;f&#65533;FV&#1419;[&#2020;&#65533;&#4406;&#65533;J&#65533;s&#65533;&#65533;&#65533;&#65533;@]JY_|D&#65533;&#65533;&#513;;&#65533;e&#65533;&#65533;&#65533;D%
&#65533;.&#65533;&#65533;&#65533;&#65533;&#65533;Q&#65533;8 Z&#65533;&#65533;9&#65533;&#65533;&#65533;&#65533;&#65533;&#65533;rN~9B&#65533;REB &#65533;&#65533;&#65533;&#65533;&#65533;0&#65533;&#65533;&#65533;l$.Dg&#65533;e[&#65533;
O<&#65533;u&#65533;Pk&#65533;D&#65533;6LG&#65533;KE&#65533;&#65533;&#65533;&#65533;&#65533;PW&#65533;&#65533;&#65533;&#65533; &#65533;&#65533;&#65533;j&#65533;&#65533;Z&#65533;16!P&#65533;&#60855;N&#65533;&#65533;gZ&#65533;&#65533;~;SM&#65533;ZA-&#65533;&#65533;Z&#65533;&#65533;&#1024;&#65533;&#65533;v6&#65533;9f &q6!&#65533;u#&#65533;M@&#65533;}\&#65533;&#65533;&#65533;&#65533;&#65533;vS&#65533;&#65533;%{&#65533;&#65533;uI-&#65533;P&#65533;&#65533;w&#65533;R&#65533;&#65533;&#65533;S&#197;|VA&#65533;&#65533;J  !&#65533;
  , &#65533; &#65533; &#65533;  &#65533;&#65533;&#65533;&#65533;&#65533;&#65533;&#65533;&#65533;&#65533;&#65533;&#65533;&#65533;&#65533;&#65533;&#65533;&#65533;&#65533;@F@&#65533;&#65533;F&#65533;O&#65533;&#65533;&#65533;&#65533;GNF!!&#65533;&#65533;&#65533;&#65533;&#65533;&#65533;&#65533;&#65533;&#65533;&#65533;FG&#65533;&#65533;!&#65533;;;(G&#65533;&#65533;&#65533;&#65533;&#65533;&#65533;&#65533;&#65533;&#65533;&#65533;&#65533;@O&#65533;&#65533;&#65533;9&#65533;K;9(%&#65533;&#65533;&#65533;&#65533;&#1608;>@D&#65533;&#65533;&#65533;&#65533;&#65533;&#1675;!K&#65533;9(9&#1470;&#65533;&#65533;&#65533;&#65533;!&#65533;&#65533;
1&#65533;!&#65533;&#65533;n.A&#65533;P&#65533;'&#65533;a*&#65533;&#65533;"&#65533;!?#&#65533;il&#65533;&#65533;&#65533;&#65533;Z	i!&#65533;$	&#65533;"&#1070;&#65533;w&#932;U(&#65533;&#1533;&#65533;8&#65533;&#65533;&#65533;Se&#65533;'&#65533;&#65533;&#65533;DH&#65533;=&#65533;2YL&#65533;(&#65533;&#65533;&#65533;&#65533;&#859;JSJ&#65533;#+&#65533;Q@&#65533;&#65533;&#65533;!&#65533;h&#65533;j"&#65533;&#65533;&#65533;&#65533;&#65533;&#65533;b(8&#65533;[/&#65533;&#330;&#65533;K&#65533;&#65533;X&#65533;:&#65533;&#65533;I!={)&#65533;nYw&#65533;&#65533;"(1 &#65533;U&#65533;8)&#65533;L&#65533;&#65533;g&#65533;&#65533;M&#65533;&#65533;&#65533;&#65533;&#65533;^&#65533;IJ&#1847;&#65533;&#65533;&#65533;&#65533;&#65533;&#65533;1&#65533;&#65533;4&#65533;&&#65533;&#65533;&#65533;&#48846;C&#65533;{6&#65533;&#65533;&#763;G&#65533;&#313;W&#65533;&#65533;zZ&#65533;x&#65533;&#65533;&#531;7lM&#1190;&#65533;&#65533;A&#65533;{|+y8&#65533;&#65533;.&#65533;&#65533;8&#65533;&#65533;&#65533;n&#65533;&#65533;&#65533;[9r&#65533;=>Ii6&#65533;U&#65533;&#65533;W&#65533;^&#65533;UB* &#65533;&#65533;&#65533;&#65533;|v&#65533;&#65533;Rx|&#65533;D_4&#65533;&#65533;&#12419;bC&#65533;*)]&#65533;&#65533;3j&#65533;!h&#928;&#65533;&#65533;&#65533;&#65533;&#65533;[&#65533; &#65533;&#65533;U"!&#65533;&#65533;
&#65533;&#65533;'&#65533;/&#65533;H&#65533;&#65533;7&#65533;X&#65533;&#65533;s6v_m%d&#65533;C&#65533;"Q"&#65533; p%>&#65533;&#65533;7[m`J&#65533;B&#65533;&#65533;U%022&#65533;1uY&#1418;OJ&#65533;R~&#65533;&#65533;B&#65533;&#65533;e&#65533;B&#547;pED&&#65533;Z}&#65533;&#65533;	&#65533;&#65533;&#65533;fcGVd&#65533; `g&#65533;&#65533;r&#65533;OT&#65533; &#65533;&#65533;&#65533;t94&#65533;&#65533;&#65533;&#65533;X&#65533;)&#65533;&#65533;!%&#65533;`F&#65533;&#65533;F&#1249;&#65533;!&#65533;9L&#65533;&#1897;&#65533;&#65533;&#65533;&#65533;&#65533;p&#65533;&#65533;:&#65533;ZB;TGQ(&#65533;+&#65533;&#65533;&#65533;&#65533;0&#65533;&#65533;#&#65533;>&#65533;QL&#65533;&#65533;`*&#65533;&#65533; k&#65533;&#65533;&#65533;&#65533;&#65533;(&#65533;&#25686;`G&#65533;8k&&#65533;&#65533;&#65533;O&#65533;&#1684;L&#65533;&#65533;&#65533;&#65533;
&#65533;:^4&#65533;&#65533;&#65533;.&#65533;&#65533;&#65533;&#65533;
&#65533;&#65533;&#65533;{&#65533;x&#65533;I&#65533;&#65533;m&#65533;q&#65533;&#65533;?"!&#65533;1'&#65533;R&#65533;w(&#906;
\&#65533;&#65533;y&#65533;&#65533;(0jC"&#65533;%&#65533;R@&#65533;&#65533;&#65533;6HGcfYV&#65533;&#65533;&#65533;s&#65533;5);b&#65533;
&#65533;&#65533; &#65533;hClK&#65533;&#65533;&#65533;&#65533;&#65533;4O&#65533;(&#65533;&#65533;Hko&#65533;&#65533;T&#65533;@F&#65533;#+0
P&#65533;,u#&#65533;]&#818;&#1379;&#65533;&#65533;&#65533;&#65533;&#65533;ZAld&#65533;&#65533;a&#65533;8v&#65533;&#65533;&#65533;&#65533;&#65533;(!&#65533;
`&#65533;&#65533;&#65533;&#65533;&#65533;&#65533;\&#65533;&#65533;30%&#65533;&#65533;&#65533;wO&#65533;   Ba&#65533;&#65533;5&#65533;&#65533;&#65533;&#65533;sL&#65533;&#65533;0&#135;&#65533;6n&#65533;&#65533;&#65533;*&#65533;  &#65533;&#65533;WU[<%&#65533;&#65533;&#65533;&#1854;&#568;&#65533;lN&#65533;MG(&#65533;B&#65533;;&#65533;
R&#65533;&#65533;&#65533;&#1954;&#65533;b^&#65533;&#65533;D&#65533;&#65533;b&#65533;&#65533;c&#1628;s&#1751;&#65533;&#65533;&#65533;Z<P_&#65533;&#65533;!&#65533;&#65533;&#65533;z/O@&#65533;&#65533;ygE&#65533;;&#65533;(`7&#65533;&#65533;&#65533;(y&#65533;&#65533;|6S	&#57830;`&#65533;&#65533;&#65533;&#65533;R63&#65533;`TnY[&#65533;&#65533;&#65533;&#65533;3:&#65533;&#65533;	&#65533;+|&#15812;&#65533;.kIs[&#65533;&#65533;t&#65533;
@M&#65533;$&#1676;&#65533;&#65533;sDFkYB&#65533;&#65533;!-n~ &#65533;&#65533;&#65533;&#1297;&#65533;&#65533;&#65533;@&#65533;%s;" &#65533;&#65533;&#65533;&#65533;n1Xw&#65533;&#65533;'&#65533;v&#65533;&#65533;&#65533;&#65533;&#65533;&#65533;CK&#65533;h)9A&#65533;&#65533;&#65533;&#65533;Q&#65533;]v&#65533;&#65533;2E&#65533;&#65533;c<&#65533;&#65533;l&#65533;Q&#65533;&#65533;P'&#65533;!0&#65533;&#1194;&#65533;w&#65533;*A&#65533;&#65533;h&#65533;q@&#65533;&#65533;&#688;&#65533;s6&#65533;[&#65533;o2Sb"&#65533;(&#65533;&#65533;`s3&#65533;b&#65533;&#10335;g&#65533;&#65533;&#65533;&#65533;&#65533;&#65533;EL&#65533;&#65533;)&#65533;#&#65533;o&#65533;&#65533;&#269;F&#65533;&#65533;&#65533;&#65533;&#65533;>8c&#65533;i8)H.&#65533;D&#65533;	&#65533;&#65533;&#65533;pm2"a&#65533;N&#65533;@">&#65533;{PBQ<&#65533;e;A&#65533;&#65533;=&#65533;&#65533;"&#65533;&#65533;&#65533;;&#65533;Z&#65533;"&#1655;&#65533; &#65533;rt&#65533;P@$&#65533; s&#65533;&#1090;&#65533;\}J&#65533;&#65533;\&#65533;)&#65533;&#65533;&#1242;JtH?9g&#65533;(&#65533;	EJI4&#65533;&&#65533;)&#65533;&#65533;&#65533;&#65533;-&#65533;lR&#65533;&#65533;&#65533;dq&#65533;&#65533;@&#65533;&#1200;&#436;(h&#65533;b&#65533;B&#65533;&#1020;)K[]D&#65533;1B&#772;&#65533;&#65533;g&#65533;&#65533;4"p&#65533;M]&#65533;&#65533;&#65533;&#65533;u&#65533;&#65533;&#65533;XE&#65533; &#65533;&#65533;Z&#65533;	&#65533;&#65533;&#65533;3K&#65533;d	d&#65533;%&#65533;&#65533;&#65533;'@	IH&#65533;Q&#65533;`t-&#65533;)&#65533;`&#65533;&#65533;3&#1000;&#65533;&#65533;FF&#65533;&#65533;@&#65533;&#65533;&#1316;n
M&#65533;&#65533;&#65533;&#65533;e&#65533;&#65533;b&#65533;&#65533;&#65533;&#65533;@&#65533;n&#65533;&#65533;\M&#65533;Q&#65533;&#65533;&#65533;&#65533;+&#65533;hNH&#215;&#65533;&#65533;&#65533;&#65533;&#65533;&#65533;&#65533;&#65533;&#65533;B
L&#65533;I&#65533;&#65533;4&#65533;De&#65533;&#65533;&#65533;&#65533;V?CQZX&#65533;&#65533;&#65533;kWV&#65533;&#65533;&#1321;;,&#65533;&#65533;I
^&#65533;!&#65533;
|&#65533; &#65533;@o&#65533;(&#65533;$&#65533;&#65533;&#1400;*U&#65533;L&#65533;F&#65533;&#65533;d&#65533;&#65533;(G9N{&#65533;&#65533;&#65533;`&#65533;!P&#65533;qC&#65533;&#65533;&#65533;&#65533;S8&#65533;\9;@&#65533;&#65533;'&#65533;&#65533;b&#65533;&#65533;&#65533;&#65533;&#65533;&#65533;&#65533;&#65533;8.&#65533;&#65533;&#65533;k&#65533;BoZ-lW&#65533;[Gl&#692;YQf!Z&#65533;*Q&#65533;2&#65533;UA&#65533;&#65533;4K&#65533;U&#65533;&#65533;&#65533;&#65533;&#65533;&#65533;&#65533;&#65533;E&#65533;u&#65533;xU&#65533;&#65533;~H&#65533;&#65533; &#65533;&#65533;aq;&#65533;EX"&#65533;U
&#65533;*&#65533;&#65533;&#65533;!&#65533;!&#65533;7Q&#65533;&#834;&#65533;&#65533;zBh{B&#65533;&#65533;&#1687;&#65533;&#65533;Q-&#65533;k&#65533;&#65533;&#65533;XO@&#65533;m&#65533;&#65533;^&#65533;m&#65533;&#65533;q,%&#65533;&#65533;&#65533;t&#65533;mZS&#65533;&#65533;&#65533;&#65533;J&#1393;&#65533;;Z&#65533;&#65533;&#65533;&#65533;8&#1136;&#65533;&#65533;&#1406;&#65533;@&#1266;V]&#65533;*5&#65533;4r&#65533;X&#65533;&#65533;&#65533;&#65533;C&#65533;H&#65533;&#65533;&#65533;&#65533;&#1353;&#65533;&#65533;&#65533;\&#65533;V &#65533;&#65533;e&#65533;&#65533;3&#65533;(z&#65533;&#65533;`&#44205;&#65533;&#65533;z&#65533;&#65533;&#65533;&#65533;r&#65533;
&#65533;&#65533;&#65533;&#65533;X&#65533;|xS& &#65533;&#65533;&#65533;&#65533;&#1651;<&#65533;p&#65533;xu1A-L&#65533;&#65533;&#65533;
&#65533;R&#65533;&#65533;BC&#65533;+\&#65533;U&#65533;xW&#705;&#65533;&#65533;&#65533;&#65533;'&#65533;$G&#65533;&#65533;HG:>h&#65533;!b&#65533;g`^u&#65533;@ &#50051;&#65533;&#65533;	&&#65533;&#65533;&#65533;&#65533;&#65533;,;&#551;&#65533;"xM:_&#65533;V&#65533;&#65533;P&#65533;"P"c&#65533;&#65533;&#65533;x&#65533;&#65533;&#65533;&#65533;&#65533;&#65533;&#65533;&#65533;a&#65533;];P&#65533;&#65533;&#65533;&#65533;&#65533;e&#65533;y&#65533;&#65533;&#65533;&#65533;I&#65533;&#65533;(&#65533;&#65533;&#65533;l&#65533;&#65533;&#65533;c&#65533;c a&#65533;&#65533;&#65533;&#65533;t_0C&#65533;&#65533;/&#65533;}&#65533;V&#65533;l&#65533;&#1040;p
e&#65533;&#65533;&#65533;+^&#65533;>&#65533;&#65533;&#1293;x'&#65533; &#65533;:p&#65533;&#65533;&#65533;XgO6&#65533;&#65533;&#65533;E&#65533;&#65533;j&#65533;v&#65533;&#65533;[&#65533; &#65533;&#65533;&#65533;[&#65533;&#65533;Y`.&#65533;Z &#65533;I/&#65533;j+a&#65533;&#65533;&#1371;&#65533;&#65533;&#65533;E&#65533;&#65533;&#65533;&#65533;&#65533;&#65533; I&#65533;&#65533;u&#65533;&#65533;^&Lu&#65533;&#65533;P8	|&#65533;!J&#65533;,&#65533;|T&#65533;&#65533;&#65533;&#65533;c&#65533;`&#65533;T&#65533;&#65533;[k&#65533;&#65533;&#65533;aT&#65533;&#65533;&#65533;&#65533;-L&#65533;z!0Ewxab&#65533;sf&#65533;&#65533;*&#65533;\ h&#65533;{&#65533;I&#65533;&#65533;&#65533;&#65533;" ?&#65533;GO!&#65533;&#65533;&#65533;&#65533;(&#65533;&#65533;&#65533;bR&#65533;
n@w-&#1737;%H&#65533;p[&#65533;V&#65533;&#65533;&#987724;&#65533;&#65533;g&#65533;)&#65533;[&#1397;B&#65533;5&#65533;D&#65533;%&#65533;|&#65533;3 &#65533;&#65533;cp&#65533;&#65533;&#65533;&#65533;*&#65533;&#65533;B`&#65533;&#65533;I&#65533;&#65533;" &#65533;&#65533;&#65533;&#65533;tF&#65533; &#65533;&#65533;xh5Opl&#65533;P>
4&#65533;&#65533;n&#65533;&#65533;&#65533;@j&#65533;&#65533;&kZ&#65533;{&#65533;&#65533;u~&#65533;&#65533;&#65533;+&#65533;&#65533;O&#65533;n&#65533;Ll&#65533;s&#65533; -X&#65533;z&#65533;&#65533;&#65533;7qW&#65533;&#1025;:&#65533;&#65533;&#65533;W&#65533;)&#65533;J&#65533; J&#65533;&#65533;wH&#65533;)&#65533;&#65533;Aj&#65533;&#65533; &#65533;'&#65533;&#65533;&#1664;q&#65533;p}C:&#65533;&#65533;#*>  7@g&#65533;&#65533;F.&#65533;m&#65533;x&#1814;~&#65533;@&#65533;P0w9h(!(&#65533;:&#65533;	&#65533;;&#65533;'&#65533;y&#65533;&#1474;&#65533;&#65533;y&#65533;&@+&#65533;&#65533;&#65533;&#65533;'$p&#65533;&#65533;W)&#65533;&#65533;&#65533;|&#65533;&#65533;{&#65533;&#65533;y&#65533;&#65533;&&#65533;&#65533;&#65533;&#65533;&#65533;b}&#65533;	&#65533;&#65533;8&#65533;W&#65533;&#65533;&#65533;i&#65533;&#65533;| }&#65533;)6&#65533;&#65533;3b&#65533;&#65533;_&#65533;1&#65533;&#65533;&#65533;Gq.Xu&#65533;&#65533;{|&#65533;8&#65533;&#65533;E'5&#65533;U	j&#65533;E&#65533;&#65533;'&#65533;xl=&#65533;s&#65533;&#65533;s>&#65533;rq.&#65533;*'(:H&#65533;ay&#65533;&#65533;&#65533;&#65533;D&#65533;z&#65533;&#65533;v&#65533;&#65533;&#65533;&#388;&#65533;p&#65533;3&#65533;&#65533;&#65533;'RXs8T&#65533;%	%&#65533;	Xq*gx&#65533;w&#65533;&#65533;&#65533;&#65533;;&#65533;0&#65533;&#65533;AgVj&#65533;:&#65533;&#65533;	z&#65533;c&#65533;@&#65533;*'}&#728;x&#65533;&#65533;&#65533;C&#65533;&#65533;.;(
&#1639;z~GT&#65533;0`&#65533;&#65533; &#65533;s&#65533;zY p&#65533;&#65533;&#65533;&#65533;&#65533;S{&#65533;pp&#65533;r&#65533;&#65533;~G(&#65533;&#65533;&#396;G&#65533;&#65533;cDh&#65533;&#65533;#&#65533;1d&#65533;&#65533;{&#65533;v&#65533;&#65533;&#65533; &#1232;&#65533;&#65533;2&#65533;1 	&#65533;pq&#65533;7&#65533;&#65533;`&#65533;&#65533;&#1219;&#65533;&#65533;&#65533;B2&#65533;&#65533;c3:&#65533;2!&#65533;X0&#65533;d&#65533;&#65533;h\d=d&#65533;&#65533;6&#212;&#65533;/&#65533;2&#65533;&#65533; &#65533;E&#65533;ZBd&#65533;(EPKm*(Z&#65533;^Y&#65533;r&#65533;g&#65533;&#65533;&#65533;&#65533;&#65533;&#65533;`		}&#65533;=C&#65533;4&#65533;K@P&#323;&#65533;PKo&#65533;QI&#65533;&#65533;&#65533;w&#65533;&#65533;Ek9s}*&#65533;&#65533;N+D&#65533;&#65533;&#65533;j&#65533;?&#65533;&#65533;bi&#65533;e&#65533;&#65533;H&#65533;"V&#65533;;H&#65533;&#65533;AK&#65533;$N &#65533;&#65533;P&#65533;3B)&#65533;&#65533;1 &#65533;5&#65533;m9<&#65533;&#65533;P&#65533;Y&#65533;Q&#65533;&#65533; &#1201;&#65533;,&#65533;&#65533;0&#65533;&#65533;&#65533;&#65533;&#65533;&#65533;&#1370;K&#65533; &#65533;&#65533;q&#65533;y&#65533;&#65533;&#65533;AP9P&#65533;9fU&#65533;&#65533;0c&#65533; &#65533;&#65533;	@X&#65533;@&#65533;!&#1977;BCP&#65533;YocJ&#65533;&#1227; &#65533;F@&#65533;d&#65533;K@ &#65533;!&#65533;&#65533;*&#65533;*&#65533;&#65533;>&#65533;&#65533;&#65533;(t&#65533;&#65533;c&#65533;&#65533;ZE	&#65533;E&#65533;&#65533;P&#1047;&#65533;$&#65533;&#65533;&#65533;9P&#65533;~&#65533;&#65533;5&#65533;F&#65533;`&#65533;&#65533;`*&#65533;hP&#65533;&#1623; &#65533;G&#65533;G&#65533;&#65533;&#65533;1'&#65533;&#65533;Y&#65533;&#65533;&#65533;&#65533;Bg&#1380;&#65533;&#65533;\a&#65533;zFQF0K&#1040;&#65533;&#65533;s.&#1971;&#65533;&#65533;&#65533;&#65533;&#65533;S:&#65533;B-q&#51366;FQ	&#65533;&#65533;E	&#6434;Z<&#1204;-H&#65533;`&#65533;@&#65533;gu&#65533;&#65533;j0&#65533;&#65533;@U&#65533;0K&#64807;&#65533;&#65533;Js
&#65533;o*&#4714;&#65533;z&#65533;&#65533;Z2&#65533;:&#65533;&#65533;}y	A&#1495;&#65533;&#221;&#65533;&#65533;8&#65533;&#65533;|&#65533;&#65533;&#65533;>&#65533;&#65533;&#65533;*&#65533;&#65533;&#65533;&#65533;&#65533;2gA&#604;1+sz&#65533;^3&#65533;&#65533;cEBZ0A;A&#65533;&#65533;A&#1690;&#65533;Ioi&#65533;&#65533;&#65533; q:&#65533;+&#65533;&#615;&#65533;&#65533;,Ht&#65533;):3@&#663;&#65533;&#65533;&#65533;&#1262;&#442;&#65533;5&#65533;&#65533;&#1239;&#65533;&#65533;qC&#494;&#65533;&#65533;&#151;&#65533;J;&#65533;&#65533;#&#65533;XxS&#65533;`&#65533;&#65533;&#12395;&#65533;%a&#65533;-&#65533;Y&#65533;g&#65533;&#65533;&#1241;&#65533;Ak&#65533;z1&#65533;($z&#65533;&#65533;R&#65533;I&#65533;b&#65533;&#65533;D&#65533;&#65533;G&#65533;&#65533;&#912;&#65533;&#65533;	&#65533;&#65533;&#65533;!&#65533;p&#65533;&#65533;&#65533;&#65533;s&#65533;/AP&#65533;&#65533;&#65533;K&#65533;9&#65533;&#65533;4d&#65533;&#65533;&#65533;&#65533;6&#65533;< C&#65533;&#65533; &#65533;&#65533;`&#65533;HD&#65533;E&#65533;BN&#65533;9&#65533;&#65533;	&#65533;&#65533;I<&#65533; ;t2&#65533;H;k&#65533;jP&#65533;&#65533;&#65533;/&#65533;&#65533;,&#65533;r&#65533;]&#15012;&#159;N2L&#65533;&#65533;6&#65533;&#65533;]+J&#65533;	&#65533;<J;&#65533;&#65533;&#65533;X&#65533;&#65533;	&#65533;P;^#&#65533;a&#65533;|&#65533;@p&#65533;C]&#65533;&#65533;&#65533;&#65533;`&#65533;&#65533;#+&#359;$&#65533;&#65533;&#65533;0,&#65533;&#65533; &#65533;&#457;{&#65533;&#65533; &#1081;&#65533;;&#65533;&#65533;&#65533;J<UT&#65533;&#65533;J&#65533;&#65533;&#1629;&#65533;&#65533;.E&#65533;&#65533;&#65533;A&#65533;P&#65533;&#1133;&#65533;Pm&#1622;g&#65533;&#65533;-&#65533;&#65533;&#65533;&#613;/A&#65533;b&#65533;&#65533;&#65533;&#65533; &#896;&#65533;A
&#65533;&#65533;[P&#65533;&#1141;
&#65533;  &#65533; &#65533;&#65533;&#65533;&#65533;0&#65533;s&#65533;s"&#65533;:t&#65533;B&#403;%d2&#65533;+&#65533;&#65533;&#65533;&#65533;[&#65533;&#65533;&#65533;<B&#65533;&#65533;{&#65533;&#213;&#65533;&#65533;&#65533;&#50209;&#65533;&#65533;H&#65533;{&#65533;&#65533; &#65533;ML:[Ey&#65533;&#65533; &#65533;&#65533;&#686;&#65533;y&#65533;&#65533;;3&#65533;D&#65533;&#65533;&#1785;&#65533;&#65533;&#65533;&#65533;&#65533;&#65533;	6t&#65533;&#65533;&#65533;&#65533;&#65533;&#65533;j&#65533;&#65533;
&#65533;Y2	1&#65533;&#65533;&#65533;&#65533;&#65533;V:&#65533;W&#65533;4&#65533;&#65533;&#65533;&#65533;&#694;&#65533;Z&#65533;1q&#65533;&#65533;Q&#185;%\>&#65533;f&#65533;P&#65533;&#1771;&#65533;fq&#65533;&#65533;x&#65533;&#65533;&#65533;)Kz&#65533;	AFa:&#65533;+&#65533;&#65533;;&#65533;s
&#65533;&#65533;z8&#1057;&#65533;H&#1305;&#65533;&#1693;&#65533;&#65533;&#65533;&#65533;&#40324;`&#65533;4&#65533;*&#65533;"&#65533;4&#65533;&#65533;,&#65533;&#65533;&{-.&#65533;&#65533;&#65533;a&#1706;&#65533;&#65533;!&#65533;i&#65533;&#65533;d&#65533; D&#65533;"lLuZ&#65533;:&#65533;X++&#65533;&#65533;i<[S.&#65533;&#65533;&#65533;&#65533;jz&#65533;:&#65533;l,&#65533;Hz&#65533;&#65533;uL&#65533;&#811;&#65533;&#65533;:&#65533;&#65533;s&#65533;&#65533;p&#151;j&#65533;;`&#65533;|&#65533;&#65533;g&#65533;&#65533;&#65533;1*&#65533;I&#65533;&#65533;&#65533;/}k3\&#65533;%&#65533;:e|&#65533;&#65533;1&#380;&#738;,;&#65533;&#65533;&#65533;&#65533;Y&#65533;Z&#65533;&#65533;&#65533;&#65533;fq&#65533;&#65533;&#65533;%&#65533;&#535;&#65533;&#425;&#65533;H@&#65533;-&#65533;W@Z&#65533;aQps&#65533;&#65533;Z&#65533;P&#65533;P&#65533;&#65533;&#65533; &#65533;`&#65533;5J #;&#65533;&#65533;&#65533;&#65533;&#65533;&#65533;&#65533;&#65533;&#65533;&#65533;1&#65533;&#65533;&#65533;|&#65533;n&#65533;Hgl<&#65533;S&#659;b&#65533; &#65533;6&#65533;&#65533;&#65533;O[&#65533;&#65533;SHJ}&#65533;u&#65533;&#65533;&#65533;CF&#65533;P&#65533;4&#65533;&#65533;*'&#65533;
=&#65533;3&#65533;Y<&#65533;&#65533;&#65533;E
&#65533;&#65533;&#65533;&#65533;g&#65533;83K&#65533;%|&#65533;&#65533;V MW&#65533;r
&#65533;&#65533;b&#65533;g&#65533;&#65533;&#394;&#1310;&#65533; &#65533;&#65533;&#65533;&#65533;[&#65533;&#65533;L&#65533;&#734;&#65533;~j&#65533;&#897;&#674;&#9843;&#65533;&#65533;&#65533;&#65533;&#65533;&#65533;L&#65533;,&#1355;a&#65533;&#65533;&#65533;&#1203;&#65533;1&#65533;&#65533;F&#65533;/&#65533;&#65533;/.&#65533;&#65533;(|&#65533;=&#65533;,&#65533;:&#65533;&#65533;c&#65533;#&#65533;&#65533;&#65533;&#65533;0&#65533;@&#65533;&#65533;-&#65533;&#65533; _=&#65533;g&#65533;&#65533;f&#883;l&#65533;&#65533;:<&#65533;&#65533;&#65533;&#65533;3j<&#65533;&#65533;&#65533;QB&#65533;t]cLR=$U3x&#1644;4Kh&#866;#-3yZ&#65533;Y&#1214;&#65533;&#65533;&#65533;0&#65533;&#1444;&#65533;&#65533;&#65533;[&#65533;C&#65533;`&#65533;^&#65533;*&#65533;&#65533;wM&#65533;4&#65533;P&#1187;}&#1751;&#65533;&#65533;&#65533;&#65533;Wx&#65533;&#648;<&#65533;&#65533;&#1291;m&#65533;&#65533;&#65533;&#65533;&#65533;]&#65533;&#946;&#834;yB*&#65533;&#65533;&#65533;&#65533;&#65533;Y&#65533;&#65533;-k&#65533;&#65533;&#65533;&#65533;#C&#65533;&#65533;&#65533;<KLF$u &#65533;&#65533;_m&#65533;&#65533;&#65533;&#65533;CL=&#65533;&#65533;&#65533;&#65533;Y&#65533;
&#301;&#65533;B&#65533;&#65533;&#65533;&#65533;&#65533;&#65533;&#65533;(&#65533;D2&#988;&#65533;a3=u&#65533;&#65533;&#65533;^&#65533;=0 &#65533;&#65533;4&#65533;Y&#2043;Z&#65533;(&#65533;w&#65533;&#65533;&#65533;Y&#65533;&#65533;Z&#65533;-2&#65533;-&#65533;&#758;&#65533;.^&#65533;R&#65533;&#65533;&#65533;A&#65533;U&#65533;&#65533;@&#823;&#65533;&#65533;&#65533;&#65533;&#65533;&#65533;&#65533;&#65533;iK"5&#65533;&#65533;&#65533;&#65533;&#1004;&#65533;&#65533;=&#65533;&#65533;*&#65533;&#65533;=&#65533;a&#65533; &#65533;&#65533;n&#65533;V&#65533;&#177;&#65533;Z=&#65533;&#65533;n&#65533;&#65533;i&#65533;&#1139;&#65533;?^=Tm&#65533;&#65533;b&#573;&#1584;&#65533;&#65533;3>&#65533;T!&#65533;d&#65533;Hz&#65533;&#65533;&#65533; =.&#65533;&#1302;&#65533;&#65533;,&#65533;&#65533;&#65533;&#65533;&#65533;&#65533;PP&#744;&#65533;j&#65533;&#65533;&#65533;&#65533;Q&#65533;&#65533;J*&#65533;|&#65533;&#65533;n3&#65533;&#65533;&#65533;&#1604;&#1613;&#65533;&#65533;\&#65533;U&#65533;&#65533;&#65533;L&#65533;&#65533;;&#65533;&#65533;&#65533;&#65533;&#65533;&#65533;&#65533;&#65533;&#65533;6&#65533;&#65533;\&#65533; ih&#65533;&#65533;&#1935;@&#65533;&#65533;&#1251;&#65533;&#65533;B:&#65533;Y&#65533;&#65533;5&#65533;&#65533;[&#65533;&#65533;&#65533;&#65533;oi&#65533;E=&#65533;m^&#65533;dL&#65533; h&#65533;Z~&&#161;"&#65533;q&#65533;&#65533;&#65533;'&#1357;&#65533;-&#65533;;&#65533;&#65533;&#65533;&#65533;4&#65533;&#65533;&#65533;&#65533;&#65533;9&#65533;&#65533;m&#65533;&#1355;&#65533;I3=&#65533;~]&#65533;.&#65533;&#65533;a&#65533;NIE&#65533;jEh{&#65533;&#1297;&#1912;&#65533;&#65533;&#47862;&#65533;&#65533;3&#65533;&#524;&#65533;&#65533;s&#65533;&#65533;&#65533;N>&#65533;&#65533;&#65533;&#65533;&#65533;&#65533;&#65533;;&#65533;&#65533;&#65533;&#65533;j&#65533;D{&#65533;&#65533;&#65533;&#65533;&#65533;&#65533;p&#65533;#l;%&#65533;> &#65533;&#1830;CR/&#65533;csc&#65533;8&#65533;E
&#65533;&#65533;O;&#65533;z&#65533;&#65533;&#32960;&#65533;&#65533;&#65533;>+&#65533;!%&#65533;)&#65533; .&#65533;&#65533;MR&#65533;&&#65533;&#65533;&#65533;Cj3&#65533;&#65533;*&#65533;/Z&#65533;^n&#65533;&#65533;&#65533;&#65533;[I&#65533;0&#65533;5<&#65533;&#65533;K&#65533;}&#65533;&#1363;a&#65533;o&#65533;&#65533;&#65533;A*&#65533;&#65533;&#65533;&#65533;&#65533;&#65533;rL&#65533;|]&#811;bR&#65533;^&#65533;&#65533;t&#65533;w&#65533;&#65533;&#65533;n&#65533;>&#65533;&#65533;?tHT&#65533;&#65533;&#65332;~&#65533;&#65533;&#65533;&#65533;&#65533;&#65533;&#65533;9&#65533;&#65533;:<&#65533;&#65533;&#65533;t&#65533;&#65533;^&#65533;&#65533;&#65533;B~7&#65533;D&#65533;&#1238;W&#65533;&#65533;+&#65533;&#65533;&#65533;&#65533;&#1129;&#65533;&#65533;&#65533;\:&#65533;p&#65533;B&#65533;n&#65533;&#65533;&#65533;2&#65533;&#65533;:O0&#65533;&#65533;Vt&#65533;?&#2043;&#65533;&#65533;5&#65533;&#65533;&#65533;&#65533;&#65533;&#65533;&#65533;&#65533;L|&#65533;O&#65533;J&#65533;&#65533;(&#65533;?&#65533;&#65533;&#65533;EA&#65533;@&#65533;&#65533;s&#65533;&#65533;&#65533;&#65533;&#65533;&#1002;&#65533;A&#65533;1!&#65533;&#65533;&#65533;&#65533;-&#65533;|&#65533;&#65533;
&#65533;&#65533;&#65533;&#65533;/&#65533;w&#65533;8&#65533;&#65533;2l&#65533;&#65533;&#65533;&#65533;&#65533;&#65533;&#1467;-&#65533;&#65533;j&#65533;&#65533;&#65533;&#65533;&#65533;W&#65533;&#65533;6&#65533;&#65533;&#65533;&#898;&#65533;^&#10502;iA&#65533;&#65533;&#1433;@&#65533;,T&#65533;&#65533;&#65533;&#65533;0&#65533;&#65533;&#65533;&#65533;S&#65533;&#65533;&#65533;&#65533;3&#65533;&#65533;S&#65533;S&#65533;&#65533;#Y&#65533;X&#65533;S1&#65533;&#65533;X&#65533;&#65533;&#65533;&#65533;&#65533;&#65533;&#65533;Y&#65533;&#65533;&#65533;&#65533;&#65533;:&#65533;Q2&#65533;&#65533;y&#65533;&#65533;&#65533;&#65533;&#65533;&#65533;&#65533;&#65533;&#65533;`&#65533;&#65533;&#65533;TtH|8&#65533;)&#65533;@&#65533;T!&#65533;,&#65533;&#65533;8im&#65533;&#65533;]&#16504;XZ&#65533;R&#65533;Y&#65533;J&#65533;&#65533;P&#65533;&#65533;&#65533;&#65533;&#65533;&#65533;&#65533;:;&#65533;y&#65533;&#65533;&#65533;&#65533;&#65533;O`\&#65533;&#65533;hZc&#65533;,!&#65533;@&#65533;H'c&#65533;0&#65533;(T&#65533;%L&#65533;.&#65533;C&#65533;B&#65533;Pg&#65533;&#65533;&#65533;
&#65533;S&#65533;X&#65533;;&#65533;2&#65533;I&#65533;<&#65533;&#65533;(&#65533;
&#684;i&#65533;&#65533;rPD&#65533;&#65533;&#65533;P'"&#65533;&#65533;J4: o-&#65533;&#65533;tuJ&#65533;=OSUZ&#65533;&#65533;&#998;?i&#65533;&#65533;-b&#301;&#65533;&#65533;
!&#65533;$&#393;b&#65533;M3&#65533;6Z&#65533;"&#1980;U&#65533;*e&#65533;&#65533;\&#65533;b&#65533;&#65533;&#65533;&#65533;&#65533;&#65533;"&#65533;Z&#65533;&#65533;&#65533;&#65533;&#65533;

(i&#31899;&#65533;"&#65533;&#65533;hS&#65533;h&#381;7KH&#65533;&#65533;8&#65533;U+]&#65533;&#65533;&#65533;c&#65533;&#65533;-&#65533;&#65533;&#65533;Gd&#65533;Y&#65533;&#65533; &#65533;&#65533;&#65533;&#65533;&#65533;u&#65533;&#65533;R&#65533;&#65533;J&#65533;J&#65533;\Z&#1899;\ueQ-&#65533;:z`b}&#65533;&#65533;&#65533;f&#65533;&#65533;=&#65533;&#65533;&#1140;
M&#65533;&#1897;&#65533;e&#65533;&#677;&#65533;&#65533;j&#65533;&#65533;U&#65533;qU&#65533;&#65533;?%&#65533;&#65533;&#65533;x&#65533;$q&#65533;<C
%&#65533; &#65533;E@&#65533;&#65533;2&#65533;aGb&#65533;&#65533;*F&#65533;T&#65533;&#65533;&#65533;	t&#65533;&#65533;3J~"&#65533;&#144;M&#65533;T&#65533;&#65533;8&#65533;&#65533;r&#65533;*&#65533;&#65533;u&#65533;y &#65533;&#1665;&#65533;"&#65533;:V&#65533;h&#65533;&#65533;.8b&#65533;&#65533;&#65533;&#65533;WfQ&#65533;iM:%&#65533;h&#65533;&#65533;&#65533;x&#65533;t&#65533;&#65533;&&#65533;RN&#65533;&#65533;!* 0 &#65533;&#65533;w&#720;&#65533;lfd&#65533;&#65533;,B&#65533;UL5Y&#65533;3&#596;M4&#812;&#65533;JT~&#65533;&#65533;
:&#65533;s &#65533;&#65533;&#65533;&#65533;&#65533;&#65533;m.jLN&#65533;&#65533; 
H&#65533;K	&#65533;&#65533;&#65533; &#65533;\&#65533;&#65533;-&#65533;85&#65533;&#65533;&#65533;&#65533;r&#65533;&#65533; "N9l`&#290;Ej&#65533;&#741;&#65533;`&#65533;:&#65533;&#65533;&#65533;(}:1&#1306;&#65533;&#65533;&#65533;&#65533;;z&#65533;v&#65533;&#65533;&#65533;hF
&#65533;%&#65533;&#65533;&#65533;&#65533;h&#41550;&#65533;N+&#65533;(a&#65533;Qh&#65533;&#65533; Q`&#65533;&#65533;&#65533;bTZJ&#65533;r&#65533;ff,&#65533;&#65533;&#65533;hQ4[&#65533;a&#65533;5&#48401;"&#65533;&#65533;&#65533;&#65533;&#65533;m&#65533;&#65533;Z1k'J&#65533;&#65533;&#65533;&#65533; #&#65533;CKZ&#65533;4&#65533;j8&#65533;[&#65533;x&#65533;&#65533;2)J`@&#65533;l&#65533;&#65533;&#65533;"&#65533; &#65533;0&#1060;}&#65533;&#65533;!.#&#65533;#N0&#65533;&#65533;&#65533;F&#65533;+ Vl&#65533;&#65533; &#65533;&#65533;".&#65533;#&#65533;&#65533;&#65533;&#65533;*E&#65533;&#65533;8;&#65533;/&#65533;o6o&#65533;&#65533;&#65533;J&#65533;''&#65533;&#65533;-Qt&#65533;&#65533; &#65533;&#65533;rK]>&#65533;R&#65533;l&#65533;&#65533;&#65533;V&#65533;&#1777;']&#65533;rBLx}7/H# v&#65533;_&#65533;&#65533;3+U&#65533;&#65533;&#65533;&#65533;&#65533;&#65533;o&#65533;5 Z{&#65533;&#65533;&#65533;^{{&#65533;&#1878;&#65533;v'xr&#65533;.&#65533;)&#65533;Q,&#65533;&#1347;&#65533;f&#65533;.&#65533;&#65533;&#65533;BON&#65533;&#65533;^w&#65533;	&#65533;&#65533;&#65533;&#65533;&#65533;D80&#65533;&#65533;X*]?&#65533;](0F_5&#65533;&#65533;q&#65533;&#65533;&#65533;%&#1742;&#65533;&#65533;&#65533;&#65533;Iy3Q&#65533;	&#65533;&#65533;;0&#65533;b&#65533;^&#65533;&#65533;'&#1991;/*&#65533;&#65533;&#1362;&#65533;w&#65533;yb&#65533; L&#65533;&#65533;-&#65533;&#65533;w&#65533;=&&#65533;&#65533;7&#65533;&#65533;?&#65533;&#65533;,H&#65533;&#65533;8&#65533;&#65533;&#65533;&#65533;*s&#65533;&#65533;&#65533;&#65533;d7?\t&#65533;}x`&#65533; ;A&#65533;0&#65533; X7&#65533;&#65533;&#65533;.&#65533;&#65533;&#65533;&#65533;H/&#65533;&#65533;"{&#65533;&#65533;]`G=&#143;o&#65533;&#65533;'|&#65533;l&#65533;=&#44551;&#65533;&#65533;&#65533;!&#704;x
&#65533;&#65533;>&#65533;&#65533;-~&#65533;k]&#65533;^&#65533;&#65533;N&#65533;`&#65533;V&#65533;&#65533;AaF&#65533;&#65533;*&#65533;&#65533;&#65533;EU&#65533;PU&#65533;h$r&#65533;va&#65533;&#65533;&#65533;H&#65533;7No&#65533;8&#65533; L&#65533;&#65533;&#65533;Q&#65533;&#65533;Df&#65533;&#65533;r%
&#65533;&#65533;&#65533;\&#65533;&#65533;h=8NnsF&#65533;\&#65533;8&#65533;t&#65533;\&#65533;&#65533;dF&#65533;&#844;c&#65533;&#65533;&#65533;&#65533;H&#65533;&#65533;&#65533;&#65533;&#65533;s&#65533;g&#65533;&#65533;&#65533;1&#65533;	&#65533;&#736;&#65533; iE<&#65533;q&#65533;F&#65533;"Mn&#8481;&#65533;&#65533;&#65533;&#65533;&?9v&#149;v&#65533;&#65533;e&#65533;&#65533;&#65533;	&#65533;&#65533;&#65533;&#65533;&#65533;#p`&#65533;T&#65533;\&#65533;&#65533;&#65533;&#65533;P&#65533;&#65533;Q&#65533;z&#65533;&#65533;&#65533;&#65533;k&#65533;K&#65533;&#65533;6w&#65533;&#65533;Y&#65533;&#65533;s&&#65533;&#65533;y&#65533;&#65533;&#65533;&#65533;{&#1476;:xG&#65533;&#65533;&#65533;&#65533;ZA8&#65533;>p&#65533;F\:DA]&#65533;&#65533;[<&#65533;&#65533;	&#65533;&#65533;&#65533;L&#65533;ns&#1060;g.&#65533;&#65533;&#65533;&#65533;s4X&#65533;&#65533;I$o"P&#65533;&#65533;&#65533;y&#65533;&#65533;6&#65533;v&#65533;&#65533;)&#65533;;&#65533;1&#65533;w&#65533;&#65533;5)&#65533;Gkn1&#65533;&#65533;&#65533;&#65533;`&#65533;&#65533;m&#65533;"ik:@&#1069;&#65533;4l&#65533;|&#65533;&#65533;&#65533;&#65533;L&#65533;&#65533;&#65533;&#65533;&#65533;%;AI&#65533;&#626;&#65533;&#65533;+TF&#65533;&#65533;"&#65533;&#1192;&#65533;!g&#65533;&#65533;&#631;'&#65533;&#65533;`&#65533;[&#65533;;&#65533;&#65533;&#65533;&#65533;&#65533;*6&#65533;&#65533;&#65533;&#65533;T&#65533;z&#65533;#g&#65533;S&#65533;&#65533;&#65533;&#65533;&#65533;&#65533;&#65533;&#65533;8&#65533;&#65533;T&#65533;&#65533;&#65533;&#65533;&#65533;D &#65533;3&#65533;&#65533;&#65533;&#65533;&#65533;{&#65533;&#65533;h&#65533;&#65533;&#65533;YS8&#65533;f(&#65533;&#65533;&#65533;xRg$&#65533;>&#65533;0&#898;&#65533;&#65533;o"jIfR7&#65533;&#65533;	&#65533;L&#65533;&#65533;x&#65533;&#65533;&#65533;U&#65533;&#65533;&#65533;&#65533;_]&#65533;i&#65533;*&#58319;X&#65533;W&#65533;'B&#65533;l &#65533;&#65533;EIC&#65533;&#65533;&#65533;Q&#65533;&#65533;&#65533;|&#65533;0g&#65533;&#65533;#Xow&#65533;&#65533;)=q&#65533;&#65533;&#65533;&#65533;&#1050;&#65533;&#65533;6&#65533;&#65533;&#65533;eW&#65533;&#65533;(&#65533;&#65533;&#65533;&#65533;!&#65533;&#65533;&#65533;&#65533;&#65533;&#65533;&#1210;&#65533; 
G&#65533;&#65533;&#65533;N@Q&#65533;qo{&#65533;&#65533;&#65533;$%yE&#65533;&#65533;6&#65533;&#65533;&#65533;d&#65463;?&#65533;&#65533;##&#65533;P&#65533;X&#6863;&#65533;&#65533;n&#65533;^C&#65533;&#65533;*?&#65533;&#65533;&#65533;s&#65533;&#65533;&#65533;	l&#65533;&#65533;R&#65533;&#65533;gFW,I&#65533;eV&#65533;&#65533;&#65533;&#65533;>&#65533;&#65533;&#255;&#1025;&#65533;@&#65533;9&#65533;n+&#65533;&u&#65533;S&#65533;&#65533;&#65533;)&#65533;&#65533;&#65533;&#65533;Cs&#1481;#&#65533;&#65533;&#65533;&#65533;d'8+&#65533;&#65533;B&#65533;*&#65533;&#65533;&#65533;8v&#65533;c_&#65533;&#65533;&#65533;"&#65533;n&#65533;&#65533;Yf&#65533;&#65533;	Gx_d&#65533;W&#65533;&#65533;&#65533;&#65533;&#65533;&#65533;&#65533;&#65533;&#65533;j&#65533;&#65533;
&#65533;&#65533;Ek&#65533; 6&#65533;&#65533;Ho&#65533;&#65533;&#65533;N&#65533;'&#65533;&#65533;8mK&#65533;&#65533;&#65533;&#65533;p&#65533;&#65533;&#65533;;&#65533;a&#65533;&#1428;&#65533;]|&#65533;+&#65533;-&#65533;&#65533;>=&#65533;&#65533;O&#65533;&#65533;'y&#65533;&#65533;&#65533;&#65533;&#65533;&#593;~&#65533;=&#65533;T+H&#986;&#65533;4&#65533;\&#65533;+%&#65533;hO&#65533;&#65533;&#65533;&#65533;&#65533;&#692711;&#65533;&#65533;&#65533;zd(&#65533;&#65533;&#65533;&#65533;Z3#u&#65533;&#65533;n&#65533;K&#65533;C&#65533;&#65533;Q&#65533;&#65533;&#65533;@&#65533;EO&#65533;&#65533;&#65533;,&#940;f&#65533;&#65533;	zz&#1280;&#65533;&#65533;w&#65533;&#65533;b&#65533;&#65533;*&#65533;&#65533;&#65533;&#65533;&#65533;&#65533;&#65533;B&#1754;&#65533;&#65533;w=\&#65533;HV&#65533;&#65533;Y&#1835;>&#65533;{^}:&#65533;J&#65533;{70\}R&#65533;5&#65533;sp&#65533;'&#65533;&#65533;;&#65533;Mw&#1762;&#65533;&#65533;
&#65533;&#639;&#65533;&#728;&#65533;&#65533;&#65533;&#65533;<&#65533;&#65533;&#65533;&#65533;L&#65533;&#65533;0sA}&#65533;xl&#828;&#65533;n&#65533;	&#65533;&#65533;g&#65533;&#65533;|d&#65533;&#65533;&#65533;&#65533;J&#58611;-&#65533;&#65533;&#65533;D&#65533;&#65533;&#65533;v&#65533;z &#65533;A&#65533;&#65533;&#65533;f&#65533; C&#65533;zb&#65533;&#65533;.&#65533;r&#65533;x.&#65533;&#65533;W&#65533;*<&#65533;&#65533;&#65533;$&#65533;&#65533;<Jf&#65533;&#1015;&#65533;$:F&#65533;&#65533;A@=X&#65533;&#65533;&#65533;=&#65533;&#65533;=u&#65533;&#65533;&#65533;o\&#65533;&#65533;&#65533;&#1982;&#65533;&#65533;&#65533;<&#65533;&#65533;&#907;G&#65533;&#65533;	&#65533;v}e&#65533;:&#65533;'&#65533;:k&#65533;&#65533;s+&#65533;z&#65533;&#65533;&#65533;&#65533;t[&#65533;w|V&#65533;p&#65533;XO&#65533;{&#65533;&#65533;&#65533;&#1767;&#65533;]wO&#65533;&#65533;cK&#65533;uC\&#65533;&#65533;J&#65533;&#1300;&#65533;p;N&#1795;&#65533;&#65533;&#65533;&#65533;&#65533;&#65533;x&#65533;&#65533;&#1491;UTc&#65533;&#65533;&#65533;i&#65533;&#65533;}&#65533;'&#65533;&#65533;&#65533;&#65533;&#65533;&#1986;&#65533;&#65533;w&#65533;&#65533;&#65533;&#65533;&#65533;r&#65533;&#65533;&#65533;u&#65533;?]&#65533;u&#65533;;&#60013;&#65533;&#65533;
67&#65533;0&#65533;&#65533;a&#65533;&#65533;&#65533;&#65533;&#65533;&#65533;&#65533;&#65533;"N#~bGY0 v}UEKwu&#65533;T&#65533;2qV&#65533;&#65533;c]l6A9GEmwS&#65533;&#65533;p&#65533;\&#65533;&#65533;iX&#65533;M&#65533;T&#65533;&#65533;&#65533;=W5[&#65533; !&#65533;
  , &#65533; ( K  &#65533;&#65533;!&#65533;&#65533;&#65533;&#65533;&#65533;FFGNGF&#65533;&#65533;&#65533;&#65533;!FK;&#65533;%%&#65533;&#65533;&#65533;&#65533;&#65533;%K&#65533;;&#65533;&#65533;9%
O*&#65533;&#65533;F&#65533;&#65533;&#65533;9(&#65533;(
&#65533;&#65533;&#65533;F&#65533;&#65533;&#65533;&#65533;&#65533;9&#65533;&#65533;%G&#65533;&#65533;F2&#65533;&#65533;&#65533;K9&#65533;;((;&#65533;&#578;F&#65533;&#870;&#65533;99(&#65533;&#65533;&#65533;&#1701;&#65533;&#65533;&#65533;;&#65533;&#65533;9&#65533;&#65533;&#65533;&#65533;&#65533;&#65533;&#65533;&#65533;&#65533;&#65533;&#65533;&#65533;&#65533;&#65533;&#65533;&#65533;&#65533;w&#65533;&#65533;'&#1792;&#65533;[&#65533;&#65533;&#65533;w&#65533;i&#65533;&#65533;m&#65533;{&#49685;@a&#65533;&#1094;y&#65533;Z&#65533;q&#65533;>&#65533;&#65533;&#65533;&#65533;L&#65533;,V&#65533;q&#65533;@oe&#331;&#65533;n&#65533;p&#65533;+&#65533;H&#65533;
[&#65533;|&#65533;#&#65533;BT&#65533;&#65533;4&#65533;Cq(&#65533;&#65533;&#65533;&&#65533;&#65533;&#65533;&#65533;+&#65533;T&#555; -2&#65533;J&#65533;V&#65533;]O&#65533;&#65533;&#65533;&#65533;)b&#65533;&#65533;&#65533;E&#65533;*&#1265;&#65533;&#65533;&#65533;&#1793;&#65533;c&#65533;@&#65533;&#65533;$IL Ak&#65533;e&#65533;&#65533;&#65533;q&#65533;h&#65533;&#65533;8]&#65533;&#65533;9.&#65533;&#65533;&#65533;6de&#65533;&#65533;&#65533;qqD&#374;g&#65533;&#65533;&#65533;*#vq&#65533;Z&#65533;&#65533;&#65533;)&#65533;O&#65533;`E&#65533;WZ&#65533;&#65533;&#654;>&#65533;Xq&#64974;&#65533;&#65533;u&#65533;.&#65533;T&#65533;&#65533;t<L&#65533;&#65533;K&#65533;hQ{&#65533;&#65533;P&#65533;&#65533;;&#65533;&#65533;&#65533;&#1276;[Rw8;&#65533;&#65533;&#1448;8&#65533;4~&#65533;\&#65533;&#65533;&#246;&#65533;&#65533;&#65533;&#65533;]&#2039;\P&#65533;c&#65533;W*#<&#65533;q&#65533;]`&#65533;8Ac]u&#65533;EeIc&#65533;&#65533;&#65533;A5&#65533;&#65533;ZF&#65533;@&#1666;leT&#65533;8&#65533;`&#65533;r&#65533;eT&#65533;y&#65533;P&#65533;U&l4&#65533;zo&#65533;&#65533;&#65533;(H&#65533;JBaB&#65533;4&#65533;sqm&#65533;c&#65533;Rme&#843;&#65533;H&#65533;&#65533;i&#65533; *q&#65533;:&#65533;(&#65533;6&#65533;&#65533;&#65533;*4&#65533;$&#65533;|&#65533;&#65533; WPJ)&#65533;{&#65533; &#65533;2&#65533;&#65533;-&#65533;T&#65533;&#65533;):&#65533;"&#65533;Th5&#65533;&&#43615;&#65533;E&#65533;&#65533;Iw&#65533;1&#65533;&#65533;`VW]-#&#65533; &#65533;&#65533;y&#65533;P4h&#65533;&#65533;&#65533;&#65533;A#!&#65533;"&#65533;M&#65533;ba&#65533;-x!x&#288;&#65533;\t&#65533;&#65533;N&#65533;&#65533;<(i~.&#682;(!O&#65533;&#65533;&#1739;&#65533;(K&#65533;&#65533;&#65533;j&#65533;!hz&#65533;C>&#65533;p&#65533;r&#65533;@&#65533;! Y&#65533;K&#65533;f&#65533;FV&#1419;[&#2020;&#65533;&#4406;&#65533;J&#65533;s&#65533;&#65533;&#65533;&#65533;@]JY_|D&#65533;&#65533;&#513;;&#65533;e&#65533;&#65533;&#65533;D%
&#65533;.&#65533;&#65533;&#65533;&#65533;&#65533;Q&#65533;8 Z&#65533;&#65533;9&#65533;&#65533;&#65533;&#65533;&#65533;&#65533;rN~9B&#65533;REB &#65533;&#65533;&#65533;&#65533;&#65533;0&#65533;&#65533;&#65533;l$.Dg&#65533;e[&#65533;
O<&#65533;u&#65533;Pk&#65533;D&#65533;6LG&#65533;KE&#65533;&#65533;&#65533;&#65533;&#65533;PW&#65533;&#65533;&#65533;&#65533; &#65533;&#65533;&#65533;j&#65533;&#65533;Z&#65533;16!P&#65533;&#60855;N&#65533;&#65533;gZ&#65533;&#65533;~;SM&#65533;ZA-&#65533;&#65533;Z&#65533;&#65533;&#1024;&#65533;&#65533;v6&#65533;9f &q6!&#65533;u#&#65533;M@&#65533;}\&#65533;&#65533;&#65533;&#65533;&#65533;vS&#65533;&#65533;%{&#65533;&#65533;uI-&#65533;P&#65533;&#65533;w&#65533;R&#65533;&#65533;&#65533;S&#197;|VA&#65533;&#65533;J  !&#65533;
  , &#65533; &#65533;   &#65533;&#65533;&#65533;&#65533;&#65533;&#65533;&#65533;GNF!!&#65533;&#65533;&#65533;&#65533;&#65533;&#65533;&#65533;&#65533;&#65533;&#65533;&#65533;!F;;(G&#65533;&#65533;&#65533;&#65533;&#65533;&#65533;&#65533;&#65533;&#65533;&#65533;9&#65533;K;9(%&#65533;&#65533;&#65533;&#65533;&#65533;&#65533;&#65533;!K&#65533;9(9&#65533;&#65533;&#65533;&#65533;&#65533;&#664;&#65533;&#65533;&#65533;&#65533;&#65533;(&#65533;&#65533;&#65533;&#65533;&#1530;F&#65533;&#1854;9&#65533;&#65533;&#65533;&#65533;&#65533;&#25419;&#65533;&#65533;;&#65533;&#65533;&#65533;%O&#65533;&#65533;&#65533;&#65533;&#1483;O&#902;&#65533;&#65533;%&#65533;&#65533;&#65533;&#65533;,&#65533;&#65533;&#65533;&#65533;&#65533;7&#65533;^=&#65533;I&#65533;&#65533;&#31455;&#65533;u&#65533;4&#65533;&#65533;&#65533;0&#65533;G&#65533;&#65533;4&#65533;&#65533;
Z&#65533;`>&#65533;&#65533;&#65533;"#&#65533;~&#65533;&#65533;&#65533;?% &#65533;&#1586;&#65533;&#65533;&#65533;j&#65533;&#65533;&#65533;&#65533;&#65533;p&#334;&#65533;&#65533;&#65533;T&#65533;&#65533;*J&#65533;&#65533;&#54599;y6&#65533;IO&#65533;P&#65533;RKj&#65533;R&#65533;&#1423;&#668;*R&#65533;&#65533;"&#65533;s&#65533;5{"=#%.&#65533;&#65533;Er&#65533;+d9&#65533;&#65533;&#65533;6Lv&#65533;&#65533;Y&#1812;#&#65533; &#65533;	&#1789;&#65533;&#1554;k&#65533;&#65533;&#65533;&#65533;B&#65533;J&#65533;&#65533;&#65533;&#65533;&#65533;V&#65533;e&#65533;&#65533;^s&#65533;&#65533;@&#65533;#&#65533;Z>]&#65533;&#65533;&#65533;?&#65533;&#65533;&#65533;P !&#65533;&#65533;H&#65533;&#65533;Bp&#65533;&#1889;&#65533;R&#376;&#65533;j4i;[#&#486;r&#65533;&#1322;&#65533;M{&#65533;&#65533;T&#65533;t|{&#65533;<&#65533;&#65533;t&#65533;&#397;AI&#65533;^&#65533;&#65533;ZB$&#65533;9l&#65533;z&#65533;&#65533;<&#65533;&#65533;&#65533;/jX&#65533;w~&#65533;&#65533;&#65533;WMk&#65533;&#65533;M4;&#1303;&#65533;&#616;dpKt4"&#65533;&#1923;&#65533;P&&#65533;T&#65533;&#65533;pQ&#65533;
&#65533;&#65533;&#65533;)&#65533;&#1482;i&#65533;q&#65533;,1p&#65533;"*&#676;&#65533;i&#65533; &#65533;&#65533;+(&#65533;x&#65533;)*=&#65533;/bU&#65533;&#65533;
&#65533;)&#65533;&#65533;+&#65533;H&#1488;&#65533;&#65533;x&#65533;x&#65533;&#65533;p&#65533;T3y&#65533;U~&#65533;b&#65533;&#65533;&#65533;P&#65533;&#65533;&#65533;U,Rz&Hw-&#65533;&#65533;v&#65533;&#65533;(&#65533;j&#244;&#65533;&#1307;p6fI&#65533;&#65533;&#65533;&#65533;b&#65533;&#65533;&#1886;|^&#65533;BHj&#65533;`8&#65533;P"&#65533;(ZK&#65533;&#65533;&#1957;&#65533;&#65533;&#65533;&#65533; XT&#65533;&#65533;&#65533;&#41385;#*q&#65533;&#65533;l&#65533;&#65533;yA+&#65533;&#65533;#Mg_&#65533;
&#65533;g&#65533;=&#65533;&#65533;&#65533;&#65533;!&#65533;&#65533;&#65533;0k*&#65533;j&#65533;@&#65533;&#65533;=&#65533;T%L	&#65533;&#65533;&#65533;R&#65533;&#1354;&#65533;QDaE8D&#65533;&#65533;NU7&#65533;+&#2016;&#1033;?&#65533;&#65533;(H
y*Oh&#65533;D&#65533;"&#65533;&#65533;&#65533;&#65533;&#15232;&#65533;(z&#65533;&#65533;{mP&#1051;[&#1819;&#65533;r&#65533;&#65533;d&#65533;&#65533;&#65533;(8V&#65533;&#65533;&#65533;PL/Z&#65533;.=O&#65533;E&'&#65533;0F.&#65533;&#65533;&#65533;&#65533;f&#65533;*&#65533;&#65533;d;&#65533;&#1074;
&#65533;`&#65533;&#65533;&#65533;
&#65533;&#65533;O	&#65533;&#65533;&#65533;Uz&#65533;:&#792;&#65533;2&#65533;&#65533;&#65533;1&#65533;9&#65533;Q%&#65533;B&#65533;&#65533;&#65533;&#65533;
&#65533;&#65533;~&#65533;d&#65533;L&#65533;&#65533;&#65533;P &#65533;&#65533;!&#65533;WaI&#65533;b&#65533;&#65533;Z
s&#65533; `&#65533;|&#65533;g&#65533;&#65533;6&#1380;f&#65533;&#65533;&#65533;u&#65533;+_&#65533; &#65533;j&#65533;t&#65533;}&#65533;&#65533;h&#65533;&#65533;&#65533;p'!&#65533;&#65533;&#65533;
&#65533;&#65533;F&#65533;;v&#65533;|Y;&#65533;&#65533;^){-&#65533;6&#65533;&#65533;&#65533;{.&#65533;L&#65533;p/&#65533;b&#29355;&#65533;&#65533;&#65533;s&#65533;&#65533;&#65533;G&!&#65533;&#65533;5Lm&#1690;
@&#65533;k&#65533;&#65533;&#65533;;&#65533;)m&#65533;5N	&#65533;&#65533;z&#65533;&#1887;G&#65533;&#65533;&#65533;&#65533;I$<<&#65533;j&#65533;&#65533;&#65533;e
&#65533;YBt&#65533;&#65533;j&#65533;&#65533;&#65533;&#65533;&#65533;&#65533;e&#65533;b*&#65533;&#65533;M&#65533;<&#65533;c&#65533;&#65533;(&#65533;&#65533;Ot7C&#65533;&#65533;$w&#65533;+%#&#65533;@@&#65533;xG%&#65533;&#65533;&#65533;&#65533;`&&#65533;&#65533;8&#65533;j@m#&#65533;~)%Q;a&#65533;&#65533;&#65533; &#65533;|.vCB&#65533;>&#65533;&#65533;&#65533;=u&#65533;+&#65533;G&#65533;!1&#65533;&#65533;&#65533;&#65533;`&#65533;&#65533;&#65533;&#65533; s&#907;&#65533;&#65533;&#65533;j&#65533;L*&#65533; 2&#7325;t&#65533;@&#65533;&#65533;&#65533;&#65533;?C&#65533;&#65533;z&#65533;&#65533;Q&#65533;&#65533;&#65533;&#65533;T&#65533;&#65533;d&#65533;@&#65533;&#325;&#65533;23&#65533;:&#65533;&#65533;&#1657;&#262;&&#65533;Wc:a0&#65533;&#65533;&#65533;&#65533;&#65533;	0&#65533;1x&#65533;2&#65533;$v&#6348;&#65533;j% &#65533;| &#65533;&#65533;V&#65533;&#65533;A&#65533;@&#65533;&#65533;&#65533;&#65533;&#65533;&#32777;sX&#65533;&#65533;	&#65533;&#65533;)&#65533;&#65533; &#65533;&#65533;B&#65533;&#65533;&#65533;&#65533;S&#65533;$j&#65533;&#65533;:&#65533;'d1{\&#65533;&#409;&#65533;&#65533;&#65533; &#65533;8K&#65533;&#65533;H&&#65533;&#65533;b&#65533;fV&#65533;N	d&#65533;&#65533;&#65533;8#&#65533;&#65533;&#65533;&#65533;&#65533;%&#65533;&#65533;	&#65533;&#65533; W#RhI&#65533;&#65533;q&#65533;&#65533;%5XD S&#65533;&#65533;#`&#65533;  &#65533;`&#65533;D&#65533;&#65533;&#65533;&#65533;&#65533;]&#65533;P&#65533;?&#65533;)&#65533;)r&#65533;&#65533;&#65533;&#65533;&#65533;d&h&#65533;&#65533;{hY#&#65533; &#65533;D&#65533;Q@ &#65533;&#65533;J&#65533;&#65533;&#65533;&#65533;`&#65533;&#65533;e&#65533;&#65533;i
0&#65533;x&&#65533;&#65533;l%$&#65533;(&#65533;&#65533;&#65533;0&#65533;
&#65533;eID	&#65533;&#65533;B&#65533;fi&#65533;F&#65533;&#65533;OIc*!&#65533;&#65533;
u&#65533;&#65533;(&#65533;&#65533;oN,&#65533;d
&#65533;&#1608;&#65533;Nb&#65533;  D%&#65533;&#65533;&#65533;&#65533;e@ B&#65533;YRH &#65533;1&#65533;&#65533;0W&#65533;Ifj&#65533;k>gI&#65533;J&#65533;&#65533;&#65533;&#65533;j)&#65533;&#174;&#65533; .D+&#65533;&#65533;&#65533;B&#65533;Mu&#65533;&#65533;H&#65533;!&#65533;9&#65533;A&#65533;&#65533;d&#65533;&#65533;,F&#65533;&#65533;2l&#65533;&#65533;p&#65533;&#65533;l&#65533;k&#65533;&#746;&#65533;&#65533;r|&#946;}&#65533;#&#65533;&#65533;&#65533;&#65533;>B&#65533;&#65533;&#49794;&#65533;&#597;&#65533;L7&#65533;&#65533;EyFP&#65533;&#65533;2&#65533;&#65533;{&#65533;e&#65533;&#65533;	G L&#65533;&#65533;&#65533;&#65533;`&#65533;U&#65533;)&#65533;&#65533;l&#65533;[&#65533;j	%8&#65533;&#65533;zc+&#65533;&#65533;&#65533;qW&#65533;&#1480;.&#65533;&#65533;JUB&#3448;&#65533;.*@ZV&#65533;
&#65533;\&#65533;k&#65533;#B;&#65533;S&#65533;&#65533;.$&#65533;Xq&#65533;1&#65533;}	A&#65533;&#65533;&#65533;W&#65533;&#65533;`B&#65533;&#65533;&#65533;]&#65533;R&#65533;s&#65533;0Df&#65533;)^&#65533;@&#65533;&#65533;X&#65533;KI&#65533;&#65533;w&#65533;'DV&#65533;\K {8)&#730;&#65533;A&#52188;).&#65533;[+&#65533;i&&#470;&#65533;#&#1586;&#65533;&#179;&#65533;&#65533;&#65533;x&#65533;{!&#65533;G&#65533;f,&#65533; &#65533;K\&#65533;&8/nD&#65533;^I&#65533;&#65533;D#&#65533;*<?&#65533; &#65533;ar&#65533;k&#65533;&#413;RR0&#65533;D.&#65533;D&#65533;+CB&#65533;&&#65533;&#65533;M?G&#65533;&#65533;&#65533;&#65533;f&#65533;&#65533;y|KAD !k&#65533;f&#65533;&#65533;9&#47282;&#65533;&#65533;5&#65533;&#65533;&#65533;L&#65533;&#65533;&#65533;T+]&#1812;&#65533;'U&#65533;&#65533;<.H&#65533;F#VQ&#65533;&#65533; &#65533;:&#65533;$b&#468;P&#65533;&#65533;&#65533;O&#65533;uv&#65533;&#65533;&#65533;b]x&#65533;$&#65533;&#65533;~&#65533;bF&#65533;B&#65533;&#1638;!1!&&#65533;}fV`]\&#65533;&#65533;&#65533;I`&#65533;45&#1158;&#65533;/&#65533;&#65533;&#65533;&#65533;`&#65533;I<+&#65533;&#65533;7&#65533;]I'&#65533;U&#65533;&#65533;6&#65533;Nm&#626;&#65533;&#65533;&#65533;&#65533;I*P&#65533;n&#65533;&#65533;&#65533;,kI&#65533;.B&#1082;&#65533;yEz'!n&#65533;S&#1982;&#65533;oQU+$$8&#65533;&#65533;&#65533;&#65533;3u&#65533;l&#65533;&#65533;3&#65533;&#65533;)&#1024;&#65533;&#537;&#65533;&#65533;&#65533;[&#65533;~D&#65533;$&#65533;k&#65533;&#65533;&#65533;&#65533;S&#65533;&#65533;&#65533;&#65533;|&#1636;&#65533;&#65533;&#65533;&#65533;Y&#65533; /&#65533;+!h	&#65533;&#65533;+'&#65533;Z&#65533;c&#65533;;&#65533;N$&#65533;&#65533;&#65533;&#1714;LX&#65533;&#65533;&#65533;&#65533;&#65533;&#65533;'a^1&#65533;H}m!&#65533;,	X[&#65533;d&#65533;&#65533;:&#65533;&#65533;&#65533;(&#65533;&#65533;[&#65533;44zQ&#65533;&#65533;&#65533;F&#65533;&#65533;-&#65533;&#65533;&#65533;&#471;&#296;&#65533;&#65533;&#65533;&#65533;4&#65533;&#65533;N&#65533;&#65533;+'1&#65533;^&#1973;K&#65533;e&#65533;&#65533;l&#65533;&#65533;&#65533;&#65533;s'&#65533;&#65533;{&#65533;&#65533;G&#583;H^&#65533;&#65533;N&#65533;&#65533;&#65533;&#65533;&#65533;;&#65533;3&#65533;&#65533;&#65533;:&#65533;U&#65533;&#65533;kBi=1&%&#65533;&#65533;BK&#975;&#65533;V	L&#65533;M&#1967;&#65533;&#65533;&#65533;&#65533;T&#767;&#65533;&#65533;&#65533;w&#65533;&#65533;&#65533;,g&#65533;1F&#65533;K%&#65533;&#1661;&#65533;&#65533;\\Z<5 4m&#65533;n|&#65533;&#65533;X&#65533;&#65533;&#65533;&#65533;#&#65533;&#65533;&#65533;@  !&#65533;
  , &#65533; ( K  &#65533;&#65533;!&#65533;&#65533;&#65533;&#65533;&#65533;FFGNGF&#65533;&#65533;&#65533;&#65533;!FK;&#65533;%%&#65533;&#65533;&#65533;&#65533;&#65533;%K&#65533;;&#65533;&#65533;9%
O*&#65533;&#65533;F&#65533;&#65533;&#65533;9(&#65533;(
&#65533;&#65533;&#65533;F&#65533;&#65533;&#65533;&#65533;&#65533;9&#65533;&#65533;%G&#65533;&#65533;F2&#65533;&#65533;&#65533;K9&#65533;;((;&#65533;&#578;F&#65533;&#870;&#65533;99(&#65533;&#65533;&#65533;&#1701;&#65533;&#65533;&#65533;;&#65533;&#65533;9&#65533;&#65533;&#65533;&#65533;&#65533;&#65533;&#65533;&#65533;&#65533;&#65533;&#65533;&#65533;&#65533;&#65533;&#65533;&#65533;&#65533;w&#65533;&#65533;'&#1792;&#65533;[&#65533;&#65533;&#65533;w&#65533;i&#65533;&#65533;m&#65533;{&#49685;@a&#65533;&#1094;y&#65533;Z&#65533;q&#65533;>&#65533;&#65533;&#65533;&#65533;L&#65533;,V&#65533;q&#65533;@oe&#331;&#65533;n&#65533;p&#65533;+&#65533;H&#65533;
[&#65533;|&#65533;#&#65533;BT&#65533;&#65533;4&#65533;Cq(&#65533;&#65533;&#65533;&&#65533;&#65533;&#65533;&#65533;+&#65533;T&#555; -2&#65533;J&#65533;V&#65533;]O&#65533;&#65533;&#65533;&#65533;)b&#65533;&#65533;&#65533;E&#65533;*&#1265;&#65533;&#65533;&#65533;&#1793;&#65533;c&#65533;@&#65533;&#65533;$IL Ak&#65533;e&#65533;&#65533;&#65533;q&#65533;h&#65533;&#65533;8]&#65533;&#65533;9.&#65533;&#65533;&#65533;6de&#65533;&#65533;&#65533;qqD&#374;g&#65533;&#65533;&#65533;*#vq&#65533;Z&#65533;&#65533;&#65533;)&#65533;O&#65533;`E&#65533;WZ&#65533;&#65533;&#654;>&#65533;Xq&#64974;&#65533;&#65533;u&#65533;.&#65533;T&#65533;&#65533;t<L&#65533;&#65533;K&#65533;hQ{&#65533;&#65533;P&#65533;&#65533;;&#65533;&#65533;&#65533;&#1276;[Rw8;&#65533;&#65533;&#1448;8&#65533;4~&#65533;\&#65533;&#65533;&#246;&#65533;&#65533;&#65533;&#65533;]&#2039;\P&#65533;c&#65533;W*#<&#65533;q&#65533;]`&#65533;8Ac]u&#65533;EeIc&#65533;&#65533;&#65533;A5&#65533;&#65533;ZF&#65533;@&#1666;leT&#65533;8&#65533;`&#65533;r&#65533;eT&#65533;y&#65533;P&#65533;U&l4&#65533;zo&#65533;&#65533;&#65533;(H&#65533;JBaB&#65533;4&#65533;sqm&#65533;c&#65533;Rme&#843;&#65533;H&#65533;&#65533;i&#65533; *q&#65533;:&#65533;(&#65533;6&#65533;&#65533;&#65533;*4&#65533;$&#65533;|&#65533;&#65533; WPJ)&#65533;{&#65533; &#65533;2&#65533;&#65533;-&#65533;T&#65533;&#65533;):&#65533;"&#65533;Th5&#65533;&&#43615;&#65533;E&#65533;&#65533;Iw&#65533;1&#65533;&#65533;`VW]-#&#65533; &#65533;&#65533;y&#65533;P4h&#65533;&#65533;&#65533;&#65533;A#!&#65533;"&#65533;M&#65533;ba&#65533;-x!x&#288;&#65533;\t&#65533;&#65533;N&#65533;&#65533;<(i~.&#682;(!O&#65533;&#65533;&#1739;&#65533;(K&#65533;&#65533;&#65533;j&#65533;!hz&#65533;C>&#65533;p&#65533;r&#65533;@&#65533;! Y&#65533;K&#65533;f&#65533;FV&#1419;[&#2020;&#65533;&#4406;&#65533;J&#65533;s&#65533;&#65533;&#65533;&#65533;@]JY_|D&#65533;&#65533;&#513;;&#65533;e&#65533;&#65533;&#65533;D%
&#65533;.&#65533;&#65533;&#65533;&#65533;&#65533;Q&#65533;8 Z&#65533;&#65533;9&#65533;&#65533;&#65533;&#65533;&#65533;&#65533;rN~9B&#65533;REB &#65533;&#65533;&#65533;&#65533;&#65533;0&#65533;&#65533;&#65533;l$.Dg&#65533;e[&#65533;
O<&#65533;u&#65533;Pk&#65533;D&#65533;6LG&#65533;KE&#65533;&#65533;&#65533;&#65533;&#65533;PW&#65533;&#65533;&#65533;&#65533; &#65533;&#65533;&#65533;j&#65533;&#65533;Z&#65533;16!P&#65533;&#60855;N&#65533;&#65533;gZ&#65533;&#65533;~;SM&#65533;ZA-&#65533;&#65533;Z&#65533;&#65533;&#1024;&#65533;&#65533;v6&#65533;9f &q6!&#65533;u#&#65533;M@&#65533;}\&#65533;&#65533;&#65533;&#65533;&#65533;vS&#65533;&#65533;%{&#65533;&#65533;uI-&#65533;P&#65533;&#65533;w&#65533;R&#65533;&#65533;&#65533;S&#197;|VA&#65533;&#65533;J  !&#65533;
  , &#65533; &#65533; &#65533;  &#65533;&#65533;&#65533;&#65533;&#65533;&#65533;&#65533;GNF!!&#65533;&#65533;&#65533;&#65533;&#65533;&#65533;&#65533;&#65533;&#65533;&#65533;&#65533;&#65533;&#65533;&#65533;!F;;(G&#65533;&#65533;&#65533;&#65533;&#65533;&#65533;&#65533;&#65533;&#65533;&#65533;&#65533;9&#65533;K;9(%&#65533;&#65533;&#65533;&#65533;&#65533;&#65533;&#65533;&#65533;!K&#65533;9(9&#65533;&#65533;&#65533;&#65533;&#65533;&#1086;&#65533;&#131;&#65533;&#65533;&#65533;(&#65533;&#65533;&#65533;&#65533;&#65533;&#1941;&#65533;&#65533;&#65533;&#65533;9&#65533;&#65533;&#65533;&#65533;&#65533;&#65533;&#1931;&#197;;&#304;&#65533;%O&#65533;&#65533;&#65533;&#65533;&#65533;&#65533;!&#65533;P3D&#62717;&#65533;&#65533;&#65533;[&#65533;PS D&#65533;&#65533;&#65533;>~3jDJ&#3074;&#65533;&#65533;]&#65533;D+&#65533;&#333;(5&#65533;&#65533;g&#65533;&#65533;&#470;&#65533;&#65533;&#65533;1&#65533;&#65533;o&#65533;&#65533;P#6($&#65533;O&#65533; &#65533;&#65533;&#867;8	&#65533;&#46316;&#65533;&#65533;&#65533;)cF
&#65533;Uh&#65533;b&#65533;s&#65533;&#65533;Yr&#65533;4z&#65533;&#65533;}&#65533;&#65533;zn&#65533;&#65533;d&#65533;&#870;&#65533;P&#65533;bD&#65533;.Y+X&#65533;d&#65533;q&#65533;V2&#65533;
&#65533;O?A&#65533;&#65533;H&#65533;&#65533;M&#65533;&#65533;&#65533;4&#65533;[4cz&#65533;J&#65533;&#65533;P&#65533;Xa&#65533;s&#65533;&#65533;j&#65533;@z&#657;c&#65533;&#65533;&#794;'Q&#65533;&#65533;	&#992;&#65533;&#65533;&#65533;yQg&#65533;O&#65533;,A&#858;&#65533;&#65533;pdP&#65533;&#1759;&#65533; &#1650;&#65533;&#65533;&#65533;x&#65533;a&#65533;;=k&#65533;2&#467;CbD&#65533;6&#65533;&#1786;1&#65533;>&#65533;&#65533;&#65533;k&#65533;oo
E&#65533;&#65533;&#65533;&#65533;+G`&#65533;v&#65533;$[ &#65533;'&#65533;&#65533;&#65533;{&#65533;\$ !N&#65533;]'&#34816;l&#65533;&#65533;&#65533; &#65533;&#65533;Eg&#65533;AA]#> 0 &#65533;C&#65533;]&#65533;&#65533;&#65533;W&#65533;`STx&#65533;&#65533;&#65533;&#65533;lRtI&#65533;&#65533;[s&#65533;dZW_&#65533;&#65533;&#65533;P&#65533;Pr@&#65533;&#65533;&#65533;p&#129;y&#65533;&&#65533;|&#1040;&#65533;"&#887;&#65533;^&#65533;&#65533;&#65533;&#65533;(0&#65533;&#65533;q&#65533;'P&#65533;f'&#65533;	b&#65533;&#65533;&#1160;O2&#65533;&#65533;iU,&#65533;@&#65533;&#65533;&#1049;Q q&#65533;&#65533;&#65533;$
&#65533;'O&#65533;&#65533;&#65533;P$1
f&#65533;H&#65533;g)c&#65533;(&#65533;*&#65533;p&#25464;I&#65533;(!$&#65533;&#65533;hf&#65533;&#65533;&#65533;W&#65533;&#65533;&#65533;&#65533;&#65533;&#65533;E&#65533;z&#65533;&#65533;r&#65533;1&#65533;9~&#65533;p6&#65533;&#65533;&#65533;&#65533;%&#65533;v^&#65533;pi`&#65533;&#65533;&#65533;}&#65533;&#65533;<wB&#23181;1&#65533;,I&#65533;&#65533;&#1047;W&#65533;&#65533;'&#65533;7)"&#557;&#65533;i&#65533;rV&#65533;&#65533;&#65533;&#65533;m?4}&#65533;i&#1356;c-1&#65533;j&#65533;b&#65533;&#65533;&#65533;&#65533;Dd&#65533;m&#65533;q&#65533;zd&#65533;&#65533;&#65533;&#65533;&#65533;Y&#65533;&#1248;^&#65533;&#1074;.&#65533;W&#65533;&#65533;$&#65533;&#65533;+&#65533;&#65533;
&#65533;{-&#65533;&#65533;S&#65533;&#65533;Bw&#65533;J&#26035;&#65533;&#65533; !&#65533;&#65533;&#65533;&#231;&#65533;&#65533;f&#65533;w"&#65533;&#580;&#65533;&#65533;&#65533;&#65533;&#65533;\&#65533;&#65533;&#65533;j&#518;&#65533;N&#65533;o&#65533;&#65533;+'&#65533;&#65533;&#65533;P&#65533;&#65533;T&#65533;5(<{&#65533;URGaa#O&#65533;q!C[&#65533;'&#65533;&#65533;C$,r&#65533;&#65533;2fWu0&#65533;E&#65533;&#65533;Q^] &#65533;&#65533;!&#65533;`4Z&#65533;&#65533;ue_&#65533;&#65533;Z=&#65533;&#65533;w&#65533;&#65533;0B&#65533;&#65533;-P?&#65533;&#65533;D&#65533;&#65533;4&#65533;&#65533;a&#65533;&#65533;
&#65533;&#65533;&#65533;&#65533;&#65533;&#65533;AsSp&#65533;#&#65533;&#65533;$&#65533;5&#65533;&#845;(zo&#65533;&#65533;&#65533;I	1[&#65533;&#65533;&#65533;&#65533;&#65533;z~&#65533;57w&#65533;U&#65533;;!&#65533;x&#65533;&#65533;&#65533;&#65533;&#65533;9&#65533;}A,&#65533;&#1283;&#65533;&#65533;qzV&#65533;&#65533;'&#2027;&#65533;&#65533;
<&#65533;cZ&#65533;&#1044;&#65533;KX&#65533;&#65533;&#65533;&#65533;R&#65533;&#3195;&#65533;&#65533;`&#916;^&#65533;)&#184;&#65533;[&#65533;&#65533;@1L&#65533;GIJ&#65533;(&#65533;1`&#65533;&#65533;&#65533;&#1895;|V&#65533;&#1319;&#65533;&#65533;&#65533;
[&#65533;&#65533;&#65533;&#65533;?a)&#65533;(B&#65533;s	&#65533;
p&#65533;U&#65533;&#65533;1&#65533;&#65533; A&#65533;&#65533;`&#65533;_;&#65533;5&#65533;g&#65533;&#65533;G&#65533;V&#65533;&#1339;4%&#65533;&#65533;&#65533;&#65533;&#65533;yLL&#65533;&#65533;&#65533;&#65533;&#65533;&#65533;b&#65533;5`Ec8 &#65533;VY&#65533;&#65533;ldlA&#65533;0@&#65533;&#65533;A&#65533;'&#65533;&#65533;q&#65533;&#65533;&#65533;, &#65533;: &#65533;l&#65533;Q&#65533;kD&#65533;&#65533;\!&#65533;
Z(&#65533; &#65533;D*&#65533;BU&#179;L	J0&#65533;I&#65533;&#65533;8&#65533;_]&#65533;&#65533;>&&#65533;^&#65533;@B#&#1716;8~]d&#65533;ROF2*`&#65533;y	N&#65533;&#65533;U&#65533;&#65533;&#65533;@a-v!R&#65533;&#65533;&#39765;&#65533;Gn!x&#65533;&#65533;B<Rr&#65533;&#65533;a&#65533;&#65533;&#65533;' &#65533;&#65533;&#65533;<&#65533;&#65533;&#65533;I}&#65533;h_&#65533;&#1799;&#65533;b:&#65533;&#65533;&#65533;N~&#65533;&#65533;&#65533;Xb 
&#65533;m&#65533;6&#565;&#65533;&#65533;b&#65533;x&#65533;&#65533;d&#65533;KJ&#65533;D&#65533;&#65533;&#65533;^'&#65533;Z"&#65533;&#65533;&#65533;&&#65533;B&#65533;&#65533;&#65533;]&#65533;&#65533;]'&#65533;bd&#65533;&#65533;&#65533;!		t&#65533;&#65533;&#65533;&#65533;5*H&#65533;&#65533;T.JD
&#65533;H,sJ&#65533;&#65533;&#65533;>U:&#65533;&#65533;&#65533;+&#552;&#65533;&#65533;&#65533;&#65533;C(&#65533;L&#65533;#C&#65533;I&#65533;&#65533;&#283;&#65533;!Rx#%&#65533;&&#65533;&#65533;&#65533;&#65533;::*C|&#65533;&#65533;L')&#65533;b&#65533;&#65533;0&#65533;&#65533;By&#65533;E&#65533;PG&#65533;&#65533;(&#65533;&#65533;&#65533;TUu8&#65533;M&#65533;&#65533;&#65533;(&#65533;&#65533;b&#65533;&#65533;,9We&#65533;&#65533;b&#607;B&#65533;&#65533;s&#2005;&#65533;6D&#65533;-M&#65533;&#65533;&#65533;<1WU&#65533;&#65533;Z&#65533;B91&#1562;>aLj7H&#65533;+
&#65533;+&#523;#U&#65533;&#65533;O&#65533;HU&#65533;)JF&#65533;&#65533;3&#65533;,b*&#65533;EP'&#65533;u&#65533;&#65533;SJ&#65533;&#65533;r4&#850;&#65533;&#65533;
<&#65533;&#65533;"9Cf&#65533;&#65533;f&#65533;&#65533;&#65533;&#65533;H&#65533;R&#65533;&#65533;L&#65533;&#65533;dn9&#65533;&#65533;&#65533;*&#65533;L&#65533;|&#65533;&#65533;%`&#1908;) l&#65533;&#65533;&#65533;Q&#65533;JB Zt&#65533;5&#65533;&#65533;&#65533;&#363;A]&#65533;9c&#65533; &#65533;C&#41044;1&#65533;&#65533;H&#65533;&#65533;&#65533;\&#65533;c&#65533;&#65533;&#65533;6a&#65533;[" 	&#65533;&#65533;&#65533;Li&#65533;&#65533;&#65533;(&#65533;&#65533;&#65533;&#65533;xa&#65533; &#65533;&#65533;2r&#65533;`&#65533;E Tw&#65533;&#65533;@&#65533;&#65533;f't&#65533;&#65533;yrIoQ&#65533;*&#65533;&#65533;^O(.bb&#65533;p&#65533;'&#65533;&#65533;&#65533;&#65533;&#65533;pD&#65533;B&#65533;&#65533;j&#65533;I&#65533;&#65533;&#65533;G#&#65533;&#65533;F&#65533;&#65533;&#554;&#65533;f&#65533;/ &#65533;@&#65533;UIrO7Z&#65533;&#65533;&#65533;&#65533;A&#65533;A&#65533;&#65533;&#65533;&#65533;&#65533;&#65533;U&#65533;&#65533;&#65533;T&#65533;H&#65533;wX&#65533;&#65533;
"&#65533;Mh&#65533;
&#65533;+&#65533;Z&#65533;&#65533;&#65533;&#242; &#65533;P&#65533;$&#65533;&#65533;(h&#65533;&#65533;Q)&#65533;&#65533;1gDYS&#65533;,&#65533;&#1676;&#65533;&#65533;\Y=&#65533;B&#65533;k `}U&#65533;\Q&#65533;s+&#65533;&#65533;&#65533;&#65533;&#65533;&#65533;&#65533;&#65533;m8&#65533;_&#65533;D%&#65533;X~0?&#675;&#65533;!&#65533;&#65533;&#65533;HBW&#65533;&#1150;sG&#65533;r&#65533;t&#65533; S&#1720;V)&#65533; "&#65533;&#65533;&#65533;&#65533;&#65533;&#65533;&#65533;&#65533;a&#65533; fJ&#65533;&#65533;p@&#65533;&#65533;&#65533;&#65533;3&#65533;&#65533;?&#65533;&#65533;&#65533;9&#65533;&#838;&#65533;vA%&#1831;&#65533;*&#65533;&#65533;(&#65533;&#65533;&#65533;lL{&#65533;&#65533;i&#65533;m&#65533;&#65533;V:&#488;&#65533;&#65533;t&#65533;D%&#65533;P&#65533;&#65533;W&#65533;|&#65533;&#65533;	&#65533;&#65533;%P&#65533;5&#65533;&#65533;%iP&#65533;;T1&#65533;I&#65533;&#65533;&#65533;&#65533;&#65533;&&#991; &#65533;&#1869;#;^ >&#65533;*&#65533;)QujF&&#65533; ,&#65533;&#65533;&#65533;&#65533;&#65533;&#65533;&#65533;-y&#65533; &#65533;&#65533;&n&#1173;f&#65533;&#65533;&#65533;&#65533;M&#65533;^kTb&#65533;}&#65533;q&#65533;&#65533;9m%&#65533;&#65533;&#65533;bz&#65533;@&#65533;&#65533;&#65533;&#65533;_W&#65533;&#65533;&#65533;	oz[&#65533;G&#65533;&#65533;&#65533;&#65533;&#65533;L&#65533;&#65533;i&#65533;&#65533;Ha&#65533; &#65533;dW&#65533;G&#65533;&#65533;&#65533;S;i &#65533;&#65533;Wj&#65533;X!A&#65533;&#65533;&#65533;&#65533;&#65533;&#65533;&#65533;&#65533;p&#65533;[u&#65533;&#65533;&#65533;KP&#65533;&#65533;&#65533;&#65533;&#65533;:9u.)%_t2&#65533;I&#65533;&#65533;,&#65533;&#65533;&#65533;&#65533;&#65533;&#65533;fd&#65533;&#65533;&#65533;&#65533;T&#65533;5&#65533;&#65533;&#17529;&#65533;&#65533;&#65533;@&#65533;&#65533;&#65533;&#65533;C&#65533;&#65533;&#65533;]q$I&#65533;&#65533;!o&#65533;&#65533;$&#65533;&#65533;&#65533;r&#65533;&#65533;&#65533;x[&#65533;&#65533;&#65533;&#65533;M&#65533;&#65533;a[&#65533;&#20006;&#65533;"v&#65533;&#65533;V&#65533;d&#65533;&#65533;&#65533;&#65533;k{&#65533; _.+7&#65533;&#65533;h&#65533;&#65533;&~&#65533;g&#65533;&#65533;&#65533;Ql&#65533;&#65533;(0&#65533;z^&#302;&#65533;&#65533;&#65533;n&#65533;&#65533;&#373;p&#65533;&#65533;y&#65533;&#65533;u;`x|oB&#65533;&#65533;9&#65533;8&#65533;ua&#65533;wP&#65533;p~e&#65533;	>'&#65533;&#65533;'5b]&#865;6&#65533;`vz&#65533;	X&#65533;&#65533;|cB^&#65533;6b&#65533;p&#65533;5&#65533;z&#65533;&#65533;~&#65533;v&#65533;F&#65533;/&#1076;C&#65533;&#65533;&#65533; &#65533;z&#65533;!4&&#65533;_;&#65533;4&#65533;&#65533;&#65533;F}&#65533;&#65533; &#65533;	&#65533;&#65533;&#65533; &#65533;&#65533;u&#65533;&#65533;&#65533;N&#1239;?&#65533;&#65533;po&#65533;&#65533;i&#65533;Po/&#65533;&#65533;&#65533;k&#65533;&#65533;T2}&#65533; &#65533;p &#307;SxZ&#65533;&#65533;o25s&#65533;&#65533;&&#65533;m&#65533;&#65533; &#65533;a{&#65533;@&#65533;&#65533;&#65533;V&#65533;v0hC&#65533;-P&#65533;X&#65533; 
&#65533;&#65533;&#65533;&#65533;&#65533;@&#65533;w&#65533;bB&#65533;&#65533;&#65533;JZhO+&#65533;NX&#65533; X Z 
 &#65533;  &#65533;"A@v&#65533;Wq_&#65533;&#65533;s}&#65533;tL'&#65533;P&#65533;&#65533;X&#65533;&#65533;&#65533;&#65533;&#65533;0ML&#65533;&#65533;'&#65533;&#65533;D&#65533;b&#65533;&#326;&#65533;(&#65533;&#65533; Y&#65533; &#65533; &#65533;8&#65533;&#65533;&#65533;&#65533;2V&#65533;(v&#65533;&#65533;u&#65533;%c&#65533;&#65533;&#65533;^&#65533;R1&#65533;&#65533; &#65533;&#65533;&#65533;&#65533;&#65533;0&#65533;&#65533;&#65533;&#65533;Q?&#65533;&#65533;}&#65533;&#65533;|$u&#65533;&#65533;)&#65533;6|5uL&#65533;&#65533;&#65533;&#65533;&#65533; &#65533;&#65533;&#1272;&#65533;&#1192;&#65533;ycK&#65533;vM&#65533;QRqt&#65533;|&#65533;&#65533;q&#65533;&#65533;-&#65533;8l&#65533;&#65533;>&#65533;&#65533;&#65533;&#65533;&#65533;&#65533;`&#65533; d&#65533;8^
&#65533;Z&#65533;&#65533;&#65533;T	I&#65533;Z&#65533; &#65533;(X&#1042;&#65533;&#65533;&#65533;&#65533;&#65533;#A&#65533; &#65533;e&#65533;YZ&#65533;r&#65533;^wy&#65533;#'&#65533;&#65533;&#1611;&#65533;&#65533;&#65533;X&#65533;&#65533;&#65533;-!&#65533;&#65533;o&#65533;G-S&#65533;V&#65533;IE&#65533;&#65533;8&#65533;9&#65533;Y&#65533;&#65533;Y&#65533;&#65533;@&#26643;&#65533;i&#65533;GXUj&#65533;&#21005;&#65533;&#65533;&#65533;F&#65533;&#65533;(&#65533;&#523;n&#65533;O &#65533;&#65533;&#65533;!}&#65533;U3B^&#65533;&#65533;+&#65533; koWK[&&#65533;BQ&#65533;&#65533;GB&#65533;e&#65533;&#65533;1&#1392;7P&#65533;$&#65533;URb&#65533;	w&#65533;&#65533;  &#65533;v&#65533;E0.&#65533;4&#65533;j&#65533;&#65533;&#65533;2Vv&#65533;i&#65533;&#65533;)&#65533;@&#65533;&#65533;RT&#65533;&#65533;@ 
&#65533;,&#65533;)}a.&#65533;@Qv&#65533;&#65533;&#65533;&#65533;&#65533;&#65533;1&#65533;&#65533;b&#65533;:&#65533;+&#65533;&#65533;&#65533;&#65533;Pd&#65533; R I&#65533;d.&#65533;Y&#65533;&#65533;&#65533;&#65533;P&#65533;R&#65533;c. &#65533;&#65533;&#65533;13&#65533;&#65533;&#65533;n&#65533;&#65533;$&#65533;&#65533;p&#65533;33&#65533;i&#65533;&#65533;&#65533;a&#65533;c&#65533;&#65533;&#65533; 5&#65533;*&#65533;&#65533;&#65533;&#65533;&#65533;#Z&#985;&#65533;z&1&#65533;qt<&#65533;&#65533;y&#65533;&#65533; ]&#65533; &#65533;&#65533;&#65533;P.&#65533;&#65533;)&#65533;&#409;7&#65533;`&#65533;a&#65533;&#10138;&#65533;.p&#65533;&#65533;p0G&#65533;y&#65533;&#65533;2&#65533;i.&#65533;Y'&#65533;&#65533;K0&#65533;&#65533;&#65533;&#65533;&#65533;&#1249;&#65533;Z&#65533;`&#65533;&#65533;u&#1044;+&#65533;&#65533;h@P'&#65533;<&#65533;&#65533;E&#65533;96&#65533;Y&#65533;Z3d&#65533; QJ&#65533;$w&#65533;p=&#65533;a&#65533;&#1623;k)-&#65533;&#65533;Q&#65533; &#65533;q&#65533;&#65533;:&#65533;,::d&#65533;:z&#65533;&#65533;UV&#65533;FRN&#65533; 
&#65533;	x&#65533;t&#65533;&#65533;Q
2&#65533;&#65533;R&#65533;f&#65533;5z&#65533;&#65533;&#65533;&#65533;&#65533;&#65533;=1&#65533;B&#65533; X&#65533;4`&#65533;&#65533; d&#393;&#65533;+\D:Z&#65533;&#1050;&#65533;&#65533;&#65533;&#65533;&#65533;&#65533;@^F`&#65533;&#65533;&#27809;&#65533;@&#65533;&#65533;P&#65533;&#358;&#65533;	&#65533;C&#65533;&#65533;!&#65533;&#65533;7 Z&#65533;Y&#65533;:K
&#65533;&#65533;dk&#65533;&#65533;&#65533;1&#65533;&#65533;Ybr&#65533;&#6555;Zz&#65533;&#65533;&#42648;&#1434;&#65533;g&#65533;w&&#65533;P3:&#65533;&#65533;&#65533;&#65533;&#65533;&#65533;zQa&#65533;I&#65533;&#65533;&#65533;&#65533;0/&#65533;g &#65533;u&#65533;&#65533; &#65533;&#65533;&#65533;!&#65533;a&#65533;
)&#366;&#65533;P&#65533;{D I&#65533;\&#65533;y&#65533;&#65533;&#65533;j&#65533;&#65533;Z^&#65533;( k	
&#65533;+&#65533; &#65533;&#29284;&#65533;I&#65533;&#65533;pj&#65533; [Gx[	&#65533;e`&#65533;*&#65533;&#1700;&#65533;	&#65533;*"&#65533;!&&#65533;Y&#65533;&#65533;&#65533;&#1178;&#65533;&#65533;&#65533;c&#65533;&#65533;/&#65533;PF&#65533;&#65533;&#65533;t&#65533;E &#65533;&#65533;i&#65533;&#65533;0x&#65533;P&#65533;&#65533; &#1076;&#65533;&#65533; W&#65533;&#65533;&#65533;G@ O&#65533;m&#9242;\dvB&#65533;&#65533;&#165;&#1840;&#65533;&#1536;-&#65533;WT&#65533;	&#65533;&#65533;\&#65533;B&#201;&#65533;&#65533;&#65533;?e
N&#1780;L&#756;&#65533;&#65533;&#65533;&#65533;0 &#65533;&#65533;\&#65533;&#65533;&#65533;&#65533;&#65533;&#65533;&#65533;&#65533;&#65533;&#65533;@MK;S&#65533;&#65533;&#65533;&#65533; N6&#65533;&#128;&#65533;i&#65533;&#65533;p&#65533;cI&#65533;&#65533;X&#65533;&#65533;@Q&#760;$&#65533;g&#65533;4&#65533;A&#65533;OUA&#65533;&#65533;b&#65533; =T&#65533;t&#65533;&#65533;&#65533;&#65533;-&#65533;&#14846;&#65533;&#65533;m&#65533;a&#65533;&#65533;&#65533;&#65533;`&#65533;&#65533;K&#65533;&#65533;&#313;&#65533;&#65533;&#65533;&#65533; NOQ&#65533;&#65533;&#65533;3
P&#65533;&#65533;&#65533;&#65533;,[S&#65533;&#65533;&#65533;&#65533;&#65533;T&#65533;i&#65533;&#65533;&#65533;B<&#65533;&#65533;&#65533;Y~&#65533; &#65533;&#65533;&#65533;W&#65533;&#760;
&#65533;a;&#65533;MjM&#65533;&#65533;&#65533;Q&#65533;&#65533;&#65533;&#65533;@@ P&#65533;I&#65533;&#65533;p&#65533;&#65533;&#65533;&#65533;&#65533;&#65533;&#65533;&#65533; &#65533;&#65533;&#20143;R &#65533;&#65533;&#65533;vB&#65533;&#65533;&#65533;&#65533;&#65533;&#65533;&#65533;&#65533;&#65533;)&#65533;&#65533;z&#65533; )[3&#65533;&#65533;&#65533;&#65533;k&#65533;&#65533;&#65533;&#65533;9G&#65533;"&#65533;(A<&#65533;&#65533;&#65533;&#65533;P&#65533;&#65533;&#65533;&#65533;<&#65533;&#65533; &#65533;&#65533;&#65533;Z&#65533;&#65533;&#65533;K&#65533;&#297;&#65533;&#65533;2<@&#65533;&#65533;i&#65533;3&#65533;O&#65533;&#65533;&#65533;0&#65533;1&#65533;&#65533;:A&#65533;)&#65533;M&#65533;&#65533;|a&#65533;=&#65533;&#65533;*&#65533;'k&#65533;u"&#65533;&#65533;&#65533;&#65533;&#65533;zK&#65533;L&#65533;&#65533;&#65533;&#65533;&#65533;&#65533;u&#65533;2h&#65533;&#65533;:&#65533;&#65533;v&#169;&#65533;p.&#65533;&#637;&#65533; &#65533;&#65533;&#65533;S\}&#1891;7<&#65533;|1&#65533;&#65533;&#65533;uW&#65533;@#&#65533;&#65533;T@,c&#373;jj&#65533;C&|&#65533;&#65533;[&#65533;&#65533;&#1636;&#65533;&#65533;&#65533;e&#65533;K2L&#65533;&#65533;&#65533;&#65533;&#65533;:j.&#65533;&#65533;&#65533;&#65533;&#65533;&#65533;&#65533;d\t&#65533;q&#65533;&#65533;&#65533;O;&#65533;&#65533;I&#65533;V*Z&#65533;&#398;l&#524;&#65533;&#65533;&#645;3j&#65533;&#65533;q&#65533;
&#65533;&#588;&#65533;&#65533;Fp ]&#65533;&#65533;%%&#65533;&#65533;p&#65533;w&#52498;&#818;&#65533;&#65533;&#65533;EQ&#65533;	&#65533;&#65533;&#65533;&#65533;7&#65533;&#1212;&#65533;&#65533;&#307;&#65533;/k`&#65533;&#65533;&#600;V&#65533;&#65533;&#836;&#65533; &#65533;&#65533;U\&#65533;(k4`&#65533;&#65533;1&#65533;&#348;&#65533;N&#65533;&#65533;&#65533;L&#65533;&#65533;P&#65533;I&#65533;&#188;&#65533;&#65533;A<
&#65533;&#1356;9&#65533;&#65533;%!&#1828;-&#65533;\&#989;&#65533;&#65533;&#65533;&#65533;'&#65533; &#65533;&#65533;-&#65533;&#65533;&#273;&#282;f&#65533; &#65533;&#65533;&#65533;&#65533;&#65533;&#65533;q&#65533;q&#65533;&#65533;&#65533;e1&#65533;&#65533;,&#65533;&#65533;&#65533;&#65533;&#65533;&#65533;&#1196;&#65533;&#65533;W&#65533;W&#65533;&#65533;,v&#65533;&#65533;Y2&#65533;6&#65533;e@+&#65533;&#675;G&#65533;Q(v_&#65533;*F&#65533;p&#65533;&#65533;&#65533;&#65533;z9&#65533;&#65533;&#65533;M'&#65533;&#65533;y&#65533;*&#65533;z&#65533;X&#65533;&#65533; &#65533;"&#65533;&#65533;M&#65533;(Q&#65533;Fc&#65533;&#65533;&#65533; &#65533;l&#65533;&#65533;``&#65533;&#65533;&#65533;&#65533;&#65533;M&#65533;&#65533;&#65533;&#578;&#65533;&#65533;O&#1567;)]&#65533;v&#65533;&#65533;:E&#601;&#65533;&#65533;p&#65533;5&#65533;&#65533;&#65533;&#65533;&#65533;&#65533;&#65533;&#10868;&#140;&#65533;a&#65533;9&#65533;A&#1119;&#65533;&#65533;&#65533;&#65533;&#65533;&#65533;	\&#65533;&#65533;&#65533;a&#65533;Z&#65533;&#65533;&#65533;|&#65533;*&#65533;&#1888;&#65533;%&#65533;}&#65533;&#65533;o&#65533;7O&#65533;&#65533;A&#65533;&#65533;!&#65533;&#65533;&#65533;:%^&#65533;p.&#65533;&#65533;&#873;c&#65533;&#864;P&#65533;&#65533;J&#898;&#65533;&#65533;&#65533;;+t&#65533;&#65533;L&#1846;j9&#65533;&#65533;
<&#65533;&#65533;&#1818;&#65533;&#65533;&#65533;&#65533;&#65533;z&#65533;B&#1266;&#65533;@&#65533;o\&#65533;i&#65533;&#65533; &#65533;4&#65533;`&#65533;&#65533;+&#65533;<&#1583;&#1178;&#65533;=&#65533;B&#65533;&#65533;&#65533;&#65533;ip&#65533;
&#65533;@&#332;&#65533;V&#65533;&#65533;&#65533;j&#65533;&#65533;6&#65533;&#65533;&#65533;&#65533;4^&#65533;L[_&#65533;Y.&#65533;&#65533;&#65533;5k&#65533;&#65533;&#65533;&#65533;[&#65533;&#65533;&#65533;&#65533;&#1988;&#65533;&#65533;A&#879;e&#65533;&#65533;&#65533;&#65533;&#65533;&#65533;&#65533;&#65533;LK&#65533; &#65533;&#65533;%&#65533;&#65533;&#65533;&#43969;&#65533;&#65533;@&#65533;&#65533;&#65533;	&#65533;&#65533;@&#65533;
&#65533;&#65533;&#65533;	Q&#65533;7+[{&#65533;Z&#612;&#65533;H&#65533;P&#65533;
&#236;a&#65533;&#65533; &#65533;&#65533;&#65533;&#65533;'&#65533;&#65533;&#65533;&#65533;&#65533;&#65533;&#65533;-&#65533;C&#65533;&#65533;&#65533;rQ&#65533;&#65533;YA`;&#65533;&#65533;&#65533;&#65533;P&#65533;&#198;&#65533;&#65533; TG&#65533;&#65533;%b&#242;&#65533;(&#923;&#65533;&#65533;&#65533;&#65533;&#65533;&#65533;&#65533;&#65533;&#65533;B.&#65533;&#65533;8-D$&#65533;\&#65533;&#1227;I&#65533;p&#65533;&#442;&#65533;8&#65533;&#65533;-&#65533;&#65533;&#284;&#65533;&#1036;&#65533;(&#65533;&#1286;L&#1859;&#65533;C&#65533;&#65533;&#65533;z&#65533;&#65533;]&#65533;&#65533;&#65533;i8Q&#65533;&#65533;&#65533;&#26486;&#65533;&#1843;&#65533;v&#65533;&#65533;&#65533;&#65533;&#65533;7&#65533;&#65533;m&#65533;a&#65533;&#65533;d&#65533;&#65533;%&#65533;&#65533;&#955;&#65533;&#25543; &#65533;X@&#65533;&#65533;%&#65533;&#65533; l&#65533;(&#65533;`&#65533;r&#65533;]&#65533;>}&#65533;Q&#65533;&#65533;&#65533;0&#65533;&#65533; &#65533;v&#65533;|&#65533;	j&#65533;&#41280;&#65533;q&#65533;V@&#65533;&#1640;&#65533;^S&#65533;TJ^&#65533;&#65533;~&#1999;&#65533;&#65533; ^Ba&#752;qqN&#65533;t&#65533;&#33696;&#65533;4&#65533;C	F&#65533; f&#65533;&#65533;&#65533;&#1913;&#65533;N&#65533;<D&#65533;d^c&#65533;e&#65533;&#65533;k&#65533;&#65533;&#65533;Q&#65533;&#65533;&#65533;&#65533;&#65533;&#65533;H&#54262;&#65533;/&#65533;&#65533;&#65533;>Vbq&#65533;&#65533;tx&#65533;&#1136;&#65533;0&#65533;&#65533;6N&#65533;`&#65533;,'&#65533;&#65533;&#65533;&#65533;&#65533;[&#65533;(p&#65533;h&#65533;&#65533;&#65533;'&#65533; &#258; &#65533;=&#65533;^&#65533;@&#1821;&#65533;&#65533;)&#368;&#65533;&#65533;&#65533;qQpG@,&#65533;&#65533;&#65533;&#65533;&#65533;O&#65533;K9&#2033;R&#65533;&#65533;x&#65533;&#65533; &#65533;&#65533;&#65533;'&#65533;\]&#65533;mW&#65533;&#65533;WVQ&#65533;&#65533;&#65533;)&#65533;5*&#65533;&#65533;&#65533;q&#65533;&#65533;&#65533;&#65533;0&#65533;
|&&#65533;0&#65533;p&#65533;0&#65533;&#65533;s&#65533;xu&#65533;&#65533;&#1804;&#65533;&#65533;0&#65533;)&#65533;&#65533;&#65533;ZOj&#65533;&#65533;&#65533;&#65533;&#65533;&#65533;0p&#65533;Fo+&#65533;+&#65533;	&#65533;o&#65533;N&#65533;
&#65533;&#65533;&#65533;-D&#65533;&#65533;&#65533;&#65533;`&#65533;&#65533;&#65533;g&#65533;/	QP&#65533;&#65533;O+P0&#65533;6&|&#65533;u&#65533;&#65533;&#65533;a&#65533;&#65533;&#65533;Z&#65533;&#65533;q&#65533;&#65533;ZE&#65533;6&#65533;&#65533;&#65533;&#65533;7&#65533;|V&#65533;&#65533;W]&#65533;j&&#65533;&#65533;&#65533;@H=&#65533;j;&#1788;^&#65533; j&#65533;t:J	&#65533;&#65533;&#65533;&#1855;&#65533;&#65533;&#65533;&#1759;&#65533;&#65533;@&#65533;&#65533;&#65533;&#65533;&#65533;&#65533;&#65533;&#65533;0&#65533;`xxXrX&#65533;P&#65533;&#65533;&#65533;h&#65533;P&#65533;Ra&#65533;&#65533;&#65533;&#65533;&#65533;&#65533;	*:z&#65533;&#65533;&#65533;&#580;&#1073;&#65533;&#1281;e&#65533;{&#65533;	+&#65533;&#65533;	st&#65533;a&#65533;b$&#65533;rT&#65533;Yq&#65533;Y&#65533;&#890099;&#65533;XB@J]m}&#65533;&#65533;c&#65533;j(&#65533;y&#65533;m&#65533;&#65533;=&#65533;&#65533;&#65533;&#65533;&#65533;k~h&#65533;{&#65533;&#65533;&#65533;&#65533;&#65533;&#65533;z&#65533;&#65533;&#569;&#65533;&#65533;\&#65533; &#65533;&#65533;&#65533;mKe&#65533;&#1259;Z&#65533;l&#65533;:nSLp&#65533;C&#267;&#65533;&#65533;A&#65533;` &#65533;H&#65533;SF&#726;q&#65533;d(Y&#65533;&#65533;
&#65533;|)J[*X&#65533;hED`&#65533;&#65533;(9&#65533;&#65533;&#65533;&#65533;VOD&#65533;|SqD=&#65533;<&#65533;@&#65533;Q&#786;A]&#65533;	&#65533;&#1453;ORBs&#65533;8&#65533;&#65533;xFiE&#65533;8w&#65533;&#65533;&#65533;h&#65533;-&#65533;#&#65533;`&#65533;hDi'L%*]&#65533;
&#65533;?J&#65533;&#65533;q=|X	+&#65533;&#65533;Z&#65533;A.Xh&#65533;&#1261;FB&%%4,&#65533;]&#65533;M&#65533;a&#65533;&#65533;_FSS>{&#65533;&#193;&#65533;=&#308;avh&#65533;0,N&#65533;Lx&#65533;&#1549;&#65533;&#65533;v&#65533;&#65533;D &#65533;&#65533;&#494;&#65533;&#65533;&#65533;&#65533;&#65533;h&#65533;&#65533;&#65533;&#65533;&#65533;`co&#65533;&#65533;&#65533;}&#65533;&#65533;&#65533;&#65533;G0u{&#65533;]g E&#65533; &#65533;1Q&#65533;&#65533;vfHQ4&#65533;&#65533;&#65533;&#277;
3&#65533;4&#65533;N&#65533;&#65533;&#65533;E&#65533;&#65533;&#65533;!&#65533;&#65533;&#65533;!"`B1&#65533;(&#65533;g&#65533;!&#65533;&#65533;k&#65533;&#65533;C&#65533;3X]&#65533;_&#65533;&#65533;(&K*&#65533;&#65533;K,&#65533;,d&#65533;]&#65533;&#65533;11^F&#65533;&#65533;&#65533;=&#65533;STH&#65533;C_&#65533;&#65533;&#65533;	4<ab&#65533;&#65533;h&#65533;&#65533;!&#65533;,F%&#65533;CN,8&#65533;&#65533;&#65533;	O0&#65533; "an&#65533;I&#65533;qed&#65533;!&#65533;&#65533;t&#65533;!O!0&#65533;!&#65533;M&#65533;d&#65533;&#65533;&#65533;&#1442;b,&#65533;I&#65533;&#65533;4&#65533;&#65533;H&#65533;&#65533;c&#65533;\&#65533;q&#65533;&#65533;&#65533;
aXLiR&#65533;sd>&#65533;d&#65533;&#65533;,"&#65533;bc4e:&#65533;E?&#65533;&#65533;&#65533;&#65533;&#65533;9&#65533;&#1934;&#65533;&#1077;	/&#65533;&#65533;&#65533;&#65533;&#65533;&#65533;f&#65533;3&#65533;UjbB&#65533;&#65533;K&#65533;-&#65533;&#65533; P&#65533;&#65533;&#65533;&#65533;&#65533;e&#65533;:\&#65533;p&#65533;&#65533;&#65533;&#65533;&#65533;&#65533;&#65533;&#65533;&#1681;&#65533; &#65533;&#65533;MyJ&#65533;wv&#65533;&#65533;&#65533;(\&#65533;&#306;&#65533;^Q&#65533;~&#65533;&#65533;&k &#1064;&#65533;3&#65533;f&#65533;a	&#65533;&#65533;/X^I&#65533;xU&#552;b&#65533;U&#65533;&#65533;n&#65533;&#65533;&#65533;&#65533;.j&#65533;&#65533;&#65533;1&#65533;#8Zov&#65533;&#65533;&#65533;c&#65533;&#65533;D&#65533;f&#65533;&#65533;s!g*'&#65533;&#65533; &#65533;&#157;!&#334; )Q&#65533;s$V&#65533;&#65533;)P&#65533;S&#1428;&#65533;&#65533;FQs&#65533;&#65533;s&#65533;&#65533;(&#65533;{&#65533;&#65533;&#65533;ai&#65533;|&#65533;!T&#65533;&#65533;&#65533;&#65533;4&#228;m&#65533;&#65533;p&#65533;&#65533;[cr2&#65533;g&#65533;&#65533;X&#65533;[&#65533;6&#65533;0H&#65533;wj\[&#65533;&#1516;So%K&#65533;&#65533;&#65533;&#65533;&#65533;'&#65533;&#65533;&#65533;&#65533;f6&#65533;&#65533;!&#65533;&#65533;&#65533;(G&#65533;&#65533;&#65533;l=&#65533;&#65533;ok&#65533;&#65533;'&#65533;X&#65533;&#65533;(&#65533;R&#65533;&#65533;B&#65533;jHK&#65533;&#65533;u,"&#65533;@1&#65533;&#65533;&#65533;M&#65533;Q&#1275;&#65533;K&#65533;&#65533;E=&#1578;&#65533;ef&#65533;&#65533;Sy5nr;p&#65533;&#65533;&#65533;&#65533;&#65533;&#65533;V&#65533;!&#65533;
d&#65533;&#65533;t&#65533;3&#65533;&#65533;&#1443;&#65533;u&#65533;&#65533;&#65533;f&#65533;q&#65533;&#65533;L&#65533;;&#65533;|T&#65533;&#65533;&#65533;>&#65533;"&#65533;@1&#65533;&#65533;&#65533;ID4&#65533;2&#65533;>&#65533;&#65533;&#65533;?<&#65533;&#65533;f&#65533;&#65533;&#65533;&#65533;&#65533;&#65533;	&#65533;&#65533;&#65533;k9&#65533;&#65533;&#65533;&wJy&#65533;u?W]&#65533;BkB&#65533;&#65533;&#65533;	 gG&#65533;&#65533;&#65533;?&#65533;8&#65533;r&#65533;(&#65533;&#65533;n&#288;&#1745;&#65533;8&#65533;h`&#65533;&#65533;&#1520;&#65533;&#65533;"a&#65533;0&#389;B7&#65533;^t.
&#65533;`&#65533;&#65533;&#65533;Uc&#65533;&#65533;&#65533;&#65533;6&#65533;&#65533;&#65533;&#65533;0a&#65533;<&#65533;U&#65533;s&#65533;&#65533;Z[Co<&#65533;&#65533;&#1512;&#65533;@Q#AM~&#65533;(&#65533;&#1534;:#RlQ&#65533;X&#65533;
'&#65533;B&#65533;&#65533;Eq&#65533;	 !&#65533;
  , &#65533; ( K  &#65533;&#65533;!&#65533;&#65533;&#65533;&#65533;&#65533;FFGNGF&#65533;&#65533;&#65533;&#65533;!FK;&#65533;%%&#65533;&#65533;&#65533;&#65533;&#65533;%K&#65533;;&#65533;&#65533;9%
O*&#65533;&#65533;F&#65533;&#65533;&#65533;9(&#65533;(
&#65533;&#65533;&#65533;F&#65533;&#65533;&#65533;&#65533;&#65533;9&#65533;&#65533;%G&#65533;&#65533;F2&#65533;&#65533;&#65533;K9&#65533;;((;&#65533;&#578;F&#65533;&#870;&#65533;99(&#65533;&#65533;&#65533;&#1701;&#65533;&#65533;&#65533;;&#65533;&#65533;9&#65533;&#65533;&#65533;&#65533;&#65533;&#65533;&#65533;&#65533;&#65533;&#65533;&#65533;&#65533;&#65533;&#65533;&#65533;&#65533;&#65533;w&#65533;&#65533;'&#1792;&#65533;[&#65533;&#65533;&#65533;w&#65533;i&#65533;&#65533;m&#65533;{&#49685;@a&#65533;&#1094;y&#65533;Z&#65533;q&#65533;>&#65533;&#65533;&#65533;&#65533;L&#65533;,V&#65533;q&#65533;@oe&#331;&#65533;n&#65533;p&#65533;+&#65533;H&#65533;
[&#65533;|&#65533;#&#65533;BT&#65533;&#65533;4&#65533;Cq(&#65533;&#65533;&#65533;&&#65533;&#65533;&#65533;&#65533;+&#65533;T&#555; -2&#65533;J&#65533;V&#65533;]O&#65533;&#65533;&#65533;&#65533;)b&#65533;&#65533;&#65533;E&#65533;*&#1265;&#65533;&#65533;&#65533;&#1793;&#65533;c&#65533;@&#65533;&#65533;$IL Ak&#65533;e&#65533;&#65533;&#65533;q&#65533;h&#65533;&#65533;8]&#65533;&#65533;9.&#65533;&#65533;&#65533;6de&#65533;&#65533;&#65533;qqD&#374;g&#65533;&#65533;&#65533;*#vq&#65533;Z&#65533;&#65533;&#65533;)&#65533;O&#65533;`E&#65533;WZ&#65533;&#65533;&#654;>&#65533;Xq&#64974;&#65533;&#65533;u&#65533;.&#65533;T&#65533;&#65533;t<L&#65533;&#65533;K&#65533;hQ{&#65533;&#65533;P&#65533;&#65533;;&#65533;&#65533;&#65533;&#1276;[Rw8;&#65533;&#65533;&#1448;8&#65533;4~&#65533;\&#65533;&#65533;&#246;&#65533;&#65533;&#65533;&#65533;]&#2039;\P&#65533;c&#65533;W*#<&#65533;q&#65533;]`&#65533;8Ac]u&#65533;EeIc&#65533;&#65533;&#65533;A5&#65533;&#65533;ZF&#65533;@&#1666;leT&#65533;8&#65533;`&#65533;r&#65533;eT&#65533;y&#65533;P&#65533;U&l4&#65533;zo&#65533;&#65533;&#65533;(H&#65533;JBaB&#65533;4&#65533;sqm&#65533;c&#65533;Rme&#843;&#65533;H&#65533;&#65533;i&#65533; *q&#65533;:&#65533;(&#65533;6&#65533;&#65533;&#65533;*4&#65533;$&#65533;|&#65533;&#65533; WPJ)&#65533;{&#65533; &#65533;2&#65533;&#65533;-&#65533;T&#65533;&#65533;):&#65533;"&#65533;Th5&#65533;&&#43615;&#65533;E&#65533;&#65533;Iw&#65533;1&#65533;&#65533;`VW]-#&#65533; &#65533;&#65533;y&#65533;P4h&#65533;&#65533;&#65533;&#65533;A#!&#65533;"&#65533;M&#65533;ba&#65533;-x!x&#288;&#65533;\t&#65533;&#65533;N&#65533;&#65533;<(i~.&#682;(!O&#65533;&#65533;&#1739;&#65533;(K&#65533;&#65533;&#65533;j&#65533;!hz&#65533;C>&#65533;p&#65533;r&#65533;@&#65533;! Y&#65533;K&#65533;f&#65533;FV&#1419;[&#2020;&#65533;&#4406;&#65533;J&#65533;s&#65533;&#65533;&#65533;&#65533;@]JY_|D&#65533;&#65533;&#513;;&#65533;e&#65533;&#65533;&#65533;D%
&#65533;.&#65533;&#65533;&#65533;&#65533;&#65533;Q&#65533;8 Z&#65533;&#65533;9&#65533;&#65533;&#65533;&#65533;&#65533;&#65533;rN~9B&#65533;REB &#65533;&#65533;&#65533;&#65533;&#65533;0&#65533;&#65533;&#65533;l$.Dg&#65533;e[&#65533;
O<&#65533;u&#65533;Pk&#65533;D&#65533;6LG&#65533;KE&#65533;&#65533;&#65533;&#65533;&#65533;PW&#65533;&#65533;&#65533;&#65533; &#65533;&#65533;&#65533;j&#65533;&#65533;Z&#65533;16!P&#65533;&#60855;N&#65533;&#65533;gZ&#65533;&#65533;~;SM&#65533;ZA-&#65533;&#65533;Z&#65533;&#65533;&#1024;&#65533;&#65533;v6&#65533;9f &q6!&#65533;u#&#65533;M@&#65533;}\&#65533;&#65533;&#65533;&#65533;&#65533;vS&#65533;&#65533;%{&#65533;&#65533;uI-&#65533;P&#65533;&#65533;w&#65533;R&#65533;&#65533;&#65533;S&#197;|VA&#65533;&#65533;J  !&#65533;
  , &#65533; &#65533; &#65533;  &#65533;&#65533;&#65533;&#65533;&#65533;&#65533;&#65533;&#65533;&#65533;&#65533;&#65533;&#65533;&#65533;&#65533;&#65533;&#65533;.@!&#65533;!@F@&#65533;&#65533;F&#65533;&#65533;&#65533;&#65533;&#65533;&#65533;&#65533;>>&#65533;>&#65533;*D&#65533;&#65533;F&#65533;&#65533;&#65533;&#65533;&#65533;&#65533;&#65533;&#65533;*>**&#65533;FOVQ8OOG&#65533;&#65533;&#65533;&#683;&#65533;&#65533;D!&#65533;&#65533;OPHI&#65533;ZPV&#65533;&#65533;&#1804;&#978;F&#65533;&#65533;&#1082;&#65533;&#65533;O[P&#65533;IPZ&#65533;&#65533;&#65533;&#271556;D*&#65533;&#65533;&#65533;&#1051;&#65533;&#65533;&#65533;P&#65533;&#65533;	&#65533;v&#65533;*I&#65533;\&#65533;i&#65533;?k&#65533;&#65533;&#65533;H&#65533;!K&#65533;&#65533;&#65533;p@m)&#65533;&#65533;&#65533;&#65533;7&#65533;&#65533;&#65533;&#65533;&#65533;"&#65533;-G&#65533;&#65533;d)&#65533;&#65533;]&#65533;J&#65533;S&#353;&#65533;&#448;3&#65533;&#65533;&#1664;&#65533;&#65533;&#65533;	]&#65533;&#1393;Aq&#65533;&#65533;&#65533;P&#65533;X&#65533;#D&#65533;PO&#65533;&#65533;&#65533;&#65533;3&#65533;YA.&#65533;6&#65533;g&#65533;$H&#65533;&#65533;&#65533;&#65533;&#712;&#65533;&#1095; &#718;:&#65533;$&#65533;E&#65533;#@&#65533;I&#65533;F_&#65533;&#65533; &#326;#!"&#65533;&&#65533; &#65533;x&#65533;"6&#65533;!&#65533;&#65533;%;r&#65533;(&#65533;&#65533;&#65533;&#65533;&#629;B&#65533;&#65533;&#33754;\E!T&#65533;dP&#65533;P&#65533;`&#65533;&#65533;{&#65533;&#65533;&#65533;&#65533;&#65533;&#65533;&#1603;&#141;&#65533;qo&#65533;&#638;&#65533; L&#65533;&#65533;@k&#65533;&#65533;cq &#65533;&#65533;C'ej&#65533;*&#65533;&#65533;[&#65533;&#65533;v&#65533;&#65533;=&#65533;&#65533;P&#65533;Id&#65533;&#65533;E&#65533;&#65533;'&#65533;a&#65533;&#65533;&#65533;&#65533;r&#65533;&#65533;&#472;|%&#65533;w&#65533;i&#65533;5r&#65533;$\&#65533;CI&#65533; [&#65533;&#65533;&#65533;&#65533;&#65533;}W&#1666;6&#65533;&#65533;Ai%&#65533;@J]&#1600;&#65533;&#65533;{&#65533;)&Z} &#65533;&#65533;HZ&#65533;&#65533;.&#65533;&#65533;&#65533;&#65533;k&#65533;&#65533;\&#65533;-&#65533;&#65533;m&#65533;&#65533;&#65533;&#65533; &#65533;c <&#65533;&#65533;	u&#65533;y&#65533;g&#65533;&#65533;XcP&#65533; &#65533;&#484;#
&#65533;&#713;&#65533;&#65533;(`[~&#65533;hv&#65533;&#65533;n&#65533;&#65533;9f"&#65533;&#65533;"&#65533;pUbY&#65533;&#65533;b&#65533;&#1669;&#65533;A4&#65533;x&#65533;"&#65533;&#65533;&#65533;:i&#65533;YWn&#65533;(&#65533;w&#65533;&#21924;&#65533;w&#65533;&#65533; &#65533;&#65533;&&#65533;&#65533;W%&#65533;D&#65533;V&#65533; &#65533;X&#65533;&#65533;9l&#65533;&#65533;:
&#65533;&#65533;IM&#65533;Na&#65533;-hD	&#65533;&#65533;Y&#65533;&#65533;&#65533;&#65533;&#65533;&#65533;&#65533;&#826;&#65533;!8&#65533;&#65533; &#65533;n&#65533;&#65533;}W2&#18122;Z&#65533;&#65533;&#52355;8Y&#65533;Z,b&#65533;&#1769;Z&#65533;&#65533;&#65533;&#65533;
J.&#65533;&#65533;V&#65533;1bW&#65533;	&#65533;2n&#65533;&#65533;k&#65533;=&#65533;p&#65533;&#65533;R&#65533;&#65533;[&#65533;&#65533;g(D&#65533;&#65533;&#65533;&#65533;-&#65533;&#65533;&#65533;^&#65533;&#65533; &#65533;Z&#65533;&#65533;b &#65533;&#65533;&#52683;z&#65533;&#658;&#65533;y_&#65533;&#65533;&#65533;&#65533;&#65533;&#65533;&#65533;1&&#65533;&#65533;g&#65533;"&#65533;&#657;H$&#65533;/&#65533;&#65533;Asu.8&#65533;&#65533;&#65533;&#65533;&#65533;)@L@&#65533; &#65533;&#273657;l&#65533;&#65533;&#65533;&#151;&#65533;&#65533;9@&#65533;&#65533;1&#65533;P";&#65533;it&#65533;&#65533;h@\&#65533;f&#65533;&#65533;&#65533;&#65533;&#65533;L i&#65533;&#65533;&#65533;E&#65533;&#65533;CH&#65533;&#65533;(Y&#65533;&#65533;Y&#65533;&#613;&#65533;(&#65533;4q&#65533;l&#65533;&#65533;-P&#1965;H&#65533;&#65533;&#65533; 9l&#65533;&#65533;n&#65533;&#65533;)iuN&#552;&#65533;&#65533;e&#65533;J&#65533;&#65533;&#1781;&#65533;&#65533;\w&#65533;y~]&#65533;$&#65533;&#65533;b&#65533;&#65533;dlvd`&#65533;&#65533;&#65533;&#65533;&#65533;&#65533;
&#65533;w(&#65533;&#65533;d~&#65533;F&#65533;N&#65533;`$&#65533;&#65533;&#65533;&#65533;~.&#65533;0&#43741;|&#65533;&#65533;&#65533;&#65533;xO&#65533;&#65533;w&#65533;&#65533;&#65533;!;&#65533;&#827;&#65533;&#65533;*&#65533;&#65533;V&#65533;&#65533;&#65533;@&#65533;&#65533;$&#65533;&#65533;&#65533; &#65533;-&#65533;y&#65533;(Mh~&#65533;&#65533;&#65533;x&#65533;x"&#65533;&#65533;E&#65533;&#65533;&#65533;&#65533;&#65533;&#65533;+&#65533;s&#65533;hrp&#65533;&#65533;a&#65533;}p&#719;&#65533;&#65533;V&#65533;&#65533;&#65533;fz&#65533;&#65533;|.&#65533;c&#65533;l9(8 &#65533;&#65533;R+A&#65533;.'&#65533;.3=&#65533;}gC&#65533;&#65533;&#1462;&#65533;&#1832;&#65533;l&#65533;9Q&#65533;&#65533;&#65533;oZ&#65533;&#65533;&#65533;&#65533;
&#65533;d&#65533;&#65533;`&#65533;&#65533;.&#65533;&#65533;&#65533;t&#65533;&#854;0w&#65533;
/S(&#65533;"~f2'5Pz&#65533;B&#65533;&#65533;S&#65533;&#65533;)&#65533;El&#65533;&#65533;H1&#65533;&#65533;q[&#65533;&&#65533;v&#65533;^&#65533;3&#65533;&#65533;s&#65533;&#65533;&#65533;;&#65533;&#65533;v&#65533;&#65533;&#1330;"y&#65533;X&#65533;y&#65533;CS&#65533; &#65533;"&#65533;&,&#65533;&#65533; &#65533;By&#65533;&#65533; 
&#65533;&#65533;&#65533;&#65533;HK&#65533;&#65533;&#65533;
	&#65533;LBG%&#1093;&#65533;t&#65533;FQ~&#65533;a l&#769;j#<AT@&#65533;Cj&#65533;&#65533;z&#65533;(&#65533;e&#65533;`&#65533;&#65533;G"&#65533;&#65533;Z&#258;&#38655;&#65533;J&#65533;XH&&#65533;&#65533;&#65533;EF&#65533;(&#65533;dL&#65533;
&#65533;&#65533;&#65533;&#65533;&#65533;6&#65533;&#65533;d&#65533;&#65533;&#65533;&#65533;S0&#65533;&#65533;&#65533;&#65533;7&>&#65533;&#65533;(&#65533;&#65533;s&#65533;Z]&#65533;V&#65533;&#537;'&#65533;(&#65533;tL&#65533;>:Y&#65533;JP&#65533;
&#65533;;%p&&#65533;#Cw&#65533;&#588;&#65533;&#65533;&#65533;4&#65533;T@9q&#65533;
&#65533;&#65533;&#65533;&#65533;0&#65533; )&#65533;&#65533;(Q&#65533;&#65533;&#65533;&#65533;&#65533;&#65533;&#1697;*0E&#65533;&#65533;FMr&#65533;&#65533;&#65533;&#65533;-&#65533;0&#65533;k&#65533;U&#65533;&#65533;&#65533;&#65533;&#65533;&#65533;p&#65533;&#65533;&#65533;&#65533;Ii1[.&#65533;&#65533;	&#65533;4&#65533;KRQ`&#65533;&#65533;&#65533;&#65533;J&#65533;&#65533;/&#65533;&#65533;&#65533;>&#65533;(&#65533;.&#65533;!49&#65533;&#65533;&#65533;&#65533;Tv&#65533;xWmPs&#65533;&#65533;n5["!&#65533;3&#65533;&#65533;T&#65533;&#65533;&#65533;jcQf&#65533;&#65533;&#65533;&#65533;q_i &#65533;&#65533;fHx,(U&#65533;&#65533;&#65533;&#39257;&#65533;&#579;&#65533;8&#65533;&#65533;&#65533;&#65533;&#65533;&#65533;@&#65533;m&#65533;!&#65533;n3&#65533;&#65533;v&#65533;&#65533;W&#65533;9&#65533;&#65533;v&#65533;1Hg\&#65533;T&#65533;E&#65533;&#65533;&#65533;&#65533; 8&#65533;*c&#870;N&#65533;+)Vf&#65533;&#65533;^&#65533;3%&#65533;&#65533;&#65533;&#65533;U\(&#65533;2g&#65533;F&#65533;&#65533;&#65533;Ns&#65533;&#754;]&#65533;&#65533;&#65533;H&#65533;6&#65533;&#65533;:!b&#65533;&#65533;&#65533; l YX&#65533;&#65533;?1[&#65533;&#65533;B7h&#65533;dc&#1432;&#65533;	L&#65533;	Q&#65533;Q&#65533;&#65533;Y&#65533;y&&#65533;&#65533;)&#65533;J7FU&#65533;8&#65533;&#65533;&#65533;dK&#65533;&#65533;LB5^&#65533;R&#65533;EC&#2006;&#65533;m&#65533;&#871;p&#65533;&#65533;""M&#65533;&#65533;Y&#65533;>UA&#65533;&#65533;&#65533; 6&#65533;R&#65533;&#65533;l&#65533;&#65533;+&#65533;&#65533;E&#65533;T<&#65533;A)|X&#65533;&#65533;L4VLqA 0&#65533;z&#65533;&#65533;&#65533;J&#65533;E&#65533;#M &#65533;&#65533;&#25263;&#65533;t&#65533;&#65533;
8@&#65533;2	A&#65533;&#65533;cB&#65533;Cy:Q&#65533;!|&#65533;&#65533;'&#65533;&#65533;&#65533;&#65533;U&#65533;&#65533;3&#65533;$B&#65533;&#65533;&#65533;&#65533;!&#65533;&#65533;}0&#65533;/&#65533;&#65533;p &#65533;B&#65533;	&#65533;]&#65533;3&#65533;.a&#65533;&#65533;b&#65533;  &#65533;l&#65533;bq&#65533;-G&#65533;,p!8;&#65533;(&#65533;&#65533;4&#65533;&#65533;&#65533;&#65533;&#65533;I;&#270;iqeD&#65533;z^&#65533;	6u2&#65533;x&#65533;&#65533;OY&#65533;&#65533;Pa2&#65533;B5&#65533;&#65533;3&#65533;&#65533;&#65533;p&#65533;&#65533;w&#778;&#65533;k&#65533;&#65533;T&#65533;"*&#65533;se&#65533;r	&#1484;&#65533;"&#65533;&#65533;&#65533;C&#65533;&#65533;&#65533;:&#65533;k\&#65533;c&#65533;Ys&#65533;&#65533;!&#65533;E&#65533;I&#1732;&#65533;>&#65533;m&#65533;:{&#65533;K&#65533;I!&#65533;&#65533;:[&#65533;s&#65533;&#65533;&#65533;]+&#65533;&#1430;&#33452;&#65533;&#65533;&#65533;&#65533;^1&#65533;	&#65533;&#65533;&#65533;&#65533;h&#65533;,.!CT&#65533;4J&&#65533;)&#65533;b&#65533;&#65533;xY&#65533;n%&#65533;&#65533;Yu	&#65533;&#65533;f&#65533;z7a&#65533;&#65533;\&#65533;2&#1201;>>kr&#65533;&#149;&#65533;&#65533;&#65533;?QrC&#65533; &#65533;&#65533;&#65533;Bv&#65533;&#65533;Hc&#65533;&#65533;8&#65533;&#65533;&#65533;`&#65533;&#300;&#65533;%&#65533;u&#65533;g%&#65533;&#65533;s&#65533;&#65533;&#65533;P&#65533;&#65533;X:&#65533;2R&#65533;Z&#65533;&#65533;&#65533;&#65533;&#65533;1,&#65533;&#65533;&#65533;kVH&#65533;&#65533;&#65533;v&#65533;&#65533; &#65533;g&#65533;k&#65533;],
&#65533;&#65533;&#65533;i&#65533;b&#65533;+&#65533;&#65533;&#65533;&#65533;&#65533;h&#65533;&#65533;&#65533;&#65533;&#65533;&#65533;2&#65533;&#65533;UckY&#1444;D&#65533;EW&#65533;~r&#65533;#'3wNI&#65533;/&#65533;&#65533;&#65533;bg&#65533;&#65533;U-` IW&#65533;O&#65533;g&#65533;b&#65533;&#65533;e&#65533;s#I^&#634;8Q^=&#65533;L|WC&#65533;@f&#65533;yN&#65533;&#65533;&#65533;k?&#65533;&#65533;&#65533;&#65533;mc&#65533;8@i/06+&#65533;&#65533;R&#65533;	&#65533;&#65533;&#65533;&#65533;&#65533;&#65533;eE&#65533;1u&#65533;u&#65533;&#1991;&#65533;E<&#65533;&#65533;Y.&#65533;&#65533;W&#65533;&#65533;s&#65533;&#65533;&#65533;@ ~wl`&#65533;.F&#65533;&#65533;%&#65533;&#65533;&#65533;w
&#882;a&#65533;&#65533;*&#65533;&#65533;&#65533;e&#65533;V&qo&#65533;&#65533;C&#65533;A&#65533;&#448;&#65533;-&#65533;&#65533;&#65533;"&#65533;&#65533;~&#65533;&#65533;9&#65533; &#65533;df&#65533;@Y&#65533;&#65533;&#65533;P&#65533;y&#65533;&#65533;Y&#65533;1&#65533;&#65533;}&#65533;&#65533;&#65533;&#65533;&#65533;V&#65533;W&#65533;d~&#65533;V&#65533;&#65533;($&#65533;0 &#65533;{&#65533;aaD&#65533;Wz'&#65533;|&#65533;7/&&#65533;8u&#65533; Z&#513;(N&#65533;(v&#65533;Uu&#453;S&#65533;%&#65533;w&#65533;"&#65533;j&#1505;
&#65533;D&#65533;&#65533;P<t&#65533;&#65533;&#65533;&#65533;&#65533;&#65533;6&#65533;JHE&#65533;E&#1031;A&#65533;&#65533;&#65533;j&#65533;$/&#65533;p;&#65533;a&#65533;x&#65533;DB&#65533;&#65533;`&#65533;y{(E&#65533;H&#65533; &#65533;  !&#65533;
  , &#65533; ( K  &#65533;&#65533;!&#65533;&#65533;&#65533;&#65533;&#65533;FFGNGF&#65533;&#65533;&#65533;&#65533;!FK;&#65533;%%&#65533;&#65533;&#65533;&#65533;&#65533;%K&#65533;;&#65533;&#65533;9%
O*&#65533;&#65533;F&#65533;&#65533;&#65533;9(&#65533;(
&#65533;&#65533;&#65533;F&#65533;&#65533;&#65533;&#65533;&#65533;9&#65533;&#65533;%G&#65533;&#65533;F2&#65533;&#65533;&#65533;K9&#65533;;((;&#65533;&#578;F&#65533;&#870;&#65533;99(&#65533;&#65533;&#65533;&#1701;&#65533;&#65533;&#65533;;&#65533;&#65533;9&#65533;&#65533;&#65533;&#65533;&#65533;&#65533;&#65533;&#65533;&#65533;&#65533;&#65533;&#65533;&#65533;&#65533;&#65533;&#65533;&#65533;w&#65533;&#65533;'&#1792;&#65533;[&#65533;&#65533;&#65533;w&#65533;i&#65533;&#65533;m&#65533;{&#49685;@a&#65533;&#1094;y&#65533;Z&#65533;q&#65533;>&#65533;&#65533;&#65533;&#65533;L&#65533;,V&#65533;q&#65533;@oe&#331;&#65533;n&#65533;p&#65533;+&#65533;H&#65533;
[&#65533;|&#65533;#&#65533;BT&#65533;&#65533;4&#65533;Cq(&#65533;&#65533;&#65533;&&#65533;&#65533;&#65533;&#65533;+&#65533;T&#555; -2&#65533;J&#65533;V&#65533;]O&#65533;&#65533;&#65533;&#65533;)b&#65533;&#65533;&#65533;E&#65533;*&#1265;&#65533;&#65533;&#65533;&#1793;&#65533;c&#65533;@&#65533;&#65533;$IL Ak&#65533;e&#65533;&#65533;&#65533;q&#65533;h&#65533;&#65533;8]&#65533;&#65533;9.&#65533;&#65533;&#65533;6de&#65533;&#65533;&#65533;qqD&#374;g&#65533;&#65533;&#65533;*#vq&#65533;Z&#65533;&#65533;&#65533;)&#65533;O&#65533;`E&#65533;WZ&#65533;&#65533;&#654;>&#65533;Xq&#64974;&#65533;&#65533;u&#65533;.&#65533;T&#65533;&#65533;t<L&#65533;&#65533;K&#65533;hQ{&#65533;&#65533;P&#65533;&#65533;;&#65533;&#65533;&#65533;&#1276;[Rw8;&#65533;&#65533;&#1448;8&#65533;4~&#65533;\&#65533;&#65533;&#246;&#65533;&#65533;&#65533;&#65533;]&#2039;\P&#65533;c&#65533;W*#<&#65533;q&#65533;]`&#65533;8Ac]u&#65533;EeIc&#65533;&#65533;&#65533;A5&#65533;&#65533;ZF&#65533;@&#1666;leT&#65533;8&#65533;`&#65533;r&#65533;eT&#65533;y&#65533;P&#65533;U&l4&#65533;zo&#65533;&#65533;&#65533;(H&#65533;JBaB&#65533;4&#65533;sqm&#65533;c&#65533;Rme&#843;&#65533;H&#65533;&#65533;i&#65533; *q&#65533;:&#65533;(&#65533;6&#65533;&#65533;&#65533;*4&#65533;$&#65533;|&#65533;&#65533; WPJ)&#65533;{&#65533; &#65533;2&#65533;&#65533;-&#65533;T&#65533;&#65533;):&#65533;"&#65533;Th5&#65533;&&#43615;&#65533;E&#65533;&#65533;Iw&#65533;1&#65533;&#65533;`VW]-#&#65533; &#65533;&#65533;y&#65533;P4h&#65533;&#65533;&#65533;&#65533;A#!&#65533;"&#65533;M&#65533;ba&#65533;-x!x&#288;&#65533;\t&#65533;&#65533;N&#65533;&#65533;<(i~.&#682;(!O&#65533;&#65533;&#1739;&#65533;(K&#65533;&#65533;&#65533;j&#65533;!hz&#65533;C>&#65533;p&#65533;r&#65533;@&#65533;! Y&#65533;K&#65533;f&#65533;FV&#1419;[&#2020;&#65533;&#4406;&#65533;J&#65533;s&#65533;&#65533;&#65533;&#65533;@]JY_|D&#65533;&#65533;&#513;;&#65533;e&#65533;&#65533;&#65533;D%
&#65533;.&#65533;&#65533;&#65533;&#65533;&#65533;Q&#65533;8 Z&#65533;&#65533;9&#65533;&#65533;&#65533;&#65533;&#65533;&#65533;rN~9B&#65533;REB &#65533;&#65533;&#65533;&#65533;&#65533;0&#65533;&#65533;&#65533;l$.Dg&#65533;e[&#65533;
O<&#65533;u&#65533;Pk&#65533;D&#65533;6LG&#65533;KE&#65533;&#65533;&#65533;&#65533;&#65533;PW&#65533;&#65533;&#65533;&#65533; &#65533;&#65533;&#65533;j&#65533;&#65533;Z&#65533;16!P&#65533;&#60855;N&#65533;&#65533;gZ&#65533;&#65533;~;SM&#65533;ZA-&#65533;&#65533;Z&#65533;&#65533;&#1024;&#65533;&#65533;v6&#65533;9f &q6!&#65533;u#&#65533;M@&#65533;}\&#65533;&#65533;&#65533;&#65533;&#65533;vS&#65533;&#65533;%{&#65533;&#65533;uI-&#65533;P&#65533;&#65533;w&#65533;R&#65533;&#65533;&#65533;S&#197;|VA&#65533;&#65533;J  !&#65533;
  , &#65533; &#65533;   &#65533;&#65533;&#65533;&#65533;&#65533;&#65533;&#65533;&#65533;&#65533;&#65533;&#65533;&#65533;&#65533;&#65533;&#65533;>&#65533;*&#65533;F&#65533;&#65533;@&#65533;*F&#65533;&#65533;&#65533;&#65533;&#65533;&#65533;&#65533;&#65533;&#65533;&#65533;&#65533;&#65533;!&#65533;O&#65533;&#65533;>&#65533;&#65533;&#65533;&#65533;D@&#65533;&#65533;&#65533;&#65533;&#65533;&#65533;&#65533;&#65533;G&#65533;D&#65533;&#65533;FOQ O8O&#65533;&#130;&#65533;&#957;&#65533;&#65533;&#65533;&#1282;&#65533;&#65533;O[HIIWPZV&#65533;&#65533;&#65533;&#65533;&#65533;&#65533;&#65533;&#65533;&#43280;&#65533;OPP&#65533;I&#65533;V&#65533;&#65533;&#65533;&#65533;&#65533;&#65533;&#65533;&#65533;&#65533;&#65533;B@2&#65533;)
&#65533;n&#65533;&#65533;]&#65533;D&#65533;&#65533;$#&#65533;r&#65533;&#65533;&#65533;X@&#65533;&#275;GoP-&#65533;6r(&#65533;&#65533;&#576;&#65533; 

q&#65533;&#65533;-&#65533; &#65533;"&#65533;*O&#65533;&#65533;y&#65533;&#65533;H&#65533;&#65533;.&#65533;;8&#65533;#%&#65533;y*]&#65533; &#65533;&#65533;.&#65533;&#65533;&#65533;A&#263;
&#65533;@&#65533;WsX&#65533;sL&#65533;R&#65533;A&#65533;&#65533;&#65533;`&#65533;&#65533;&#65533;|&#65533;&#65533;&#65533;a*&#65533;&#65533;&#65533;+&#65533;.&#65533;&#65533;&#65533;&#65533;!&#65533;&#65533;%&#65533;&#65533;[i&#65533;[&#65533;&#65533;&#252;&#65533;&#65533;r&#65533;&#65533;&#65533;W9q&#65533;&#65533;!&#65533;&#65533;J &#1948;&#65533;&#65533;E&#65533;R-&#65533;&#65533;2B&#65533;&#65533;&#65533;*&#65533;&#761;&#65533;"&#65533;&#65533;F&#65533;J&#65533;V&#65533;Hj&#65533;d&#65533;&#1333;&#65533;&#65533;}?{&#65533;&#65533;&#65533;&#65533;P&#65533;&#65533;f&#65533;&#65533;&#65533;BN&#65533;&#65533;&#65533;kU&#65533;K&#65533;21&#65533;&#65533;&#65533;;&#65533;&#65533;!&#65533; &#65533;{&#65533;X&#65533;y&#65533;&#65533;&#65533;-&#65533;&#65533;&#65533;s&#65533;z,&#65533;4&#65533;&#65533;`I"r&#65533;&#65533;&#65533;&#65533;&#65533;&#65533;STh&#65533;8&#65533;8&#65533;&#65533;nW[* q]L&#65533;&#1396;&#65533;j&#65533;&#65533;&#65533;4&#65533;&#65533;&#65533;SQ&#65533;&&#65533;B&#65533;&#65533;&#65533;&#65533;&#65533;&#65533;&#65533; CS@h&#65533;<&#65533;&#65533;E&#65533;W== &#65533;
x&#65533;Q&#65533;&#273;&#65533;&#65533;&#65533;&#1246;G(&#65533;#&#65533;&#65533;&#65533;&#65533;Wa9&#65533;&#65533;8&#1170;TA&#65533;y[&#65533;&#65533;HG&#1141;&#65533;&#65533;T6h&#65533;
3r%AF&#65533;f&#65533;&#65533;&#65533;E&#65533; Q&#65533;&#65533;v&#65533;&#65533;$.&#65533;c%&#65533;8&#65533;]&#65533;v6&#65533;[3&#65533;&#65533;8c&#65533;&#649;X&#65533;&#65533;i*!D&#65533;&#65533; P&#65533;&#65533;RX&#65533;&#65533;&#65533;e&#65533;'>U&#65533;&#65533;YN&#65533;f&#65533;&#65533;vU@&#65533;@(&#65533;!2M&#65533;jw&#65533;&#65533;E&#65533;>,	$&#65533;%&#65533;la&#65533;
&#65533;l:kkxabUu|&#65533;V!&#65533;bz&#65533;MN&#65533;9,S&#65533;&#65533;b	$&#65533;	k&#65533;#&#65533;8&#65533;a&#65533;]t&#65533;&#65533;&#65533;8&#65533;LC&#65533;&#65533;")&#65533;&#65533;z&#65533;&#65533;&#65533;&#65533;&#65533;N&#65533;x&#65533;H&#65533;k@$&#65533;;o?&#65533; &#65533;B/&#1930;&#65533;/&#65533;&#65533;&#65533;3&#65533;9&#65533;|pI&#65533;&#65533;&#65533;&#65533;.k&#65533;!:w&#65533;&#65533;I ,&#65533;p&#65533;k~&#65533;&#65533;(lpD,7&#65533;&#65533;r)!s&#65533;&#65533;9&#65533;&#65533;9&#65533;P&#65533;&#65533;&#65533;XI[&#65533;<&#65533;&#65533;L@,1H9T&#65533;B&#65533;c&#483;h1R&#65533;u&#65533;&#65533;&#65533; '5
)[&#65533;]&#65533;I_"P81&#65533;&#65533;&#574;&#65533;mK&#65533;lw&#65533;9&#65533;&#65533;&#65533;&#65533;&#65533;&#65533;`&#65533;A&#65533;&&#65533;!&#65533;>&#65533;2M&#65533;&#65533;&#65533;9&#65533;\A	O&#65533;x&#65533;&#65533;4&#1881; &#65533;&#65533;&#65533;_&#65533;&#65533;&#589;&#65533;&#1079;&#65533;B&#65533;&#65533;Ix&#65533;XE&#65533;&#65533;&#65533;:&#498;&#65533;"&#65533;&#65533;&#65533;{Mz&#65533;CCx&#65533;&#329;&#65533;&#65533;&#65533;7&#65533;&#65533;&#905;&#65533;&#65533; &#65533;>GN&#65533;wV&#13594;&#65533;&#65533;b@X&#65533;#.7&#65533;;&#65533;M;&#65533;&#1806;&#65533;]&#65533;&#65533;&#65533;
&#65533;(pC&#65533;5&#65533;F|&#65533;&#65533; &#65533;&#65533;~&#65533;% &#65533;&#65533;&#65533;&#65533;~&#65533;Y&#65533;
Rx!&#65533;&#65533;|N&#65533;LF&#65533;&#65533;&#65533;jA&#65533;&#65533;ot&#328;&#65533;&#65533;w&#65533;&#65533;&#65533;&#1924;GA&#65533;&#1613;g&#65533;&#65533;&#65533;&#65533;thd&#65533;(&#65533;&#65533;&#65533;&#65533;!Ng'[&#65533;w&#65533;&#65533;u&#65533;v&#65533;&#65533;&#65533;_n00\&#65533;&#65533;h&#65533; aIn"Oa&#65533;\Z&#65533;&#65533;&#144;d&#65533;@[^x%BBd&#65533;&#65533;&#65533; &#65533;J&#65533;C:m&#65533;&&#729;&#65533;&#65533;&#65533;z&#65533;&#65533;&#65533;M&#65533;'FiH&#65533;s@[&#8599;&#65533;&#65533;"G&#65533;&#971;*!&#65533;&#65533;P&#65533;]&#65533;&#65533;X<&#65533;-N&#65533;&#65533;&#65533;U&#65533;&#1568;e9&#65533;&#65533;&#65533;&#10920;&#65533;?&#65533;&#65533;g<&#65533;c&#65533;&#65533;&#1197;H&#65533;C&#65533;&#65533;&#65533;G&#65533;&#65533;&#65533;&#65533;t&#65533;&#65533;r&#65533;&#65533;xor&#65533;&#65533;&#65533;2&#65533;[\&#65533;!&#65533;&#65533;&#65533;&#65533;@&#65533;&#65533;&#65533;&#65533;CA)&#65533;`&#65533;r`<&#65533;G&#65533;!&#65533;t&#65533;t=&#65533;&#65533;&#65533;&#65533;xA&#65533;&#65533;m~&#65533;&#65533;x&#65533;s&#65533;&#65533;i&#65533;z&#65533;C&#65533;/&#65533;M z&#65533;l	&#65533;_%&#65533;&#65533;&#65533;u9&#65533;x&#65533;=&#65533;-&#65533;&#65533;&#65533;&#65533;r@&#65533;&#65533;&#65533;>&#65533;D&#65533;L&#65533;c&#65533;'&#65533;'!T8P[&#65533;d;&#65533;&#65533;&#65533;y&#65533;&#65533;&#65533;0&#65533;&#65533;&#65533;&#65533;&#65533;&#65533;&#65533;&#65533;&#1869;})DhQ&#65533;&#65533;{2T,2<&#65533;B
&#65533;p&#65533;&#65533;` U&#65533;&#65533;&#65533;&#65533;-&#65533;(Xht&#65533;Q&#65533;p&#65533;z&#65533;&#65533;&#65533;D&#65533;&#65533;q&#65533;&#65533;&#65533;L&#65533;v,&#65533;&#293;U&#65533;#&#65533;v&#65533;s,.&#65533;9{&#65533;-&#65533;&#65533;&#65533;&#1153;:&#65533;i&#65533;* &#65533;&#896;&#65533;q&#65533;>u&#65533;&#65533;&#1464;&#65533;&#65533;&#65533;6&#65533;N#Xb&#65533;&#65533;&#65533;+&#65533;&#65533;&#65533;&#65533;&#65533;&#65533;
&#65533;&#65533;&#1650;&#65533;&#531;&#65533;8&#65533;&#65533;&#65533;1&#65533;&#65533;<$&#65533;*&#65533;&#65533;&#65533;
&#65533; &#65533;l&#65533;y5&#65533;&#58728;&#65533;`k+7&#65533;S)&#65533;&#65533;x&#65533;&#65533;A+XV&#65533;
4&#65533;&#65533;0&#65533;u&#65533;T&#65533;&#65533;4&#65533;(&#65533;&#65533;r&#435;4&#65533;&#65533;U&#65533;f"&#1352;vp &#65533;a&#65533;W]&#65533;&#65533;oF&#65533;x&#65533;&#65533;&#65533;b&#65533;J&#65533;&#65533; &#65533;5E&#65533;?G&#65533;6&#65533;V&#65533;&#65533;&#65533;;mkU&#65533;&#65533;52nj&#65533;m%E&#65533;&#65533;6B^&#65533;&#65533;&#65533;&#65533;&#65533;&#65533;&#65533;&#65533;Se,
&#65533;[&#1850;&#65533;&&#65533;&#1611;(r&#65533;\^4u&#65533;;u&#65533;f+&#65533;&#65533;#`o_)&#65533;@O97c&#65533;&#1285;&#65533;XO&#65533;&#65533;&#65533;:&#65533;&#65533;P&#65533;6&#527;2&#65533;}*@&#65533;&#65533;H&#65533;&#65533;v&#65533;&#65533;&#65533; 5&.o<+&#65533;&9&#1337;Me/t&#65533;&#65533;J&#65533;&#65533;1vV&#1290;&#65533;-&#1332;&#65533;&#65533;&#65533;&#65533;&#735852;\9W&#65533;&#65533;~&#65533;t&#65533;;m&#65533;8&#65533;&#1597;9m&#65533;&#65533;&#65533;&#65533;&#65533;j3^Y&#65533;&#65533;"&#65533;_6-z&#65533;&#65533;&#65533;&#65533;&#1615;-|&#65533;"&#65533;&#65533;&#65533;&#65533;&#65533;&#65533;&#65533;&#65533;&#65533;&#65533;5&#65533;&#65533;&#65533;aki&#65533;&#65533; *&#65533;&#65533;&&#65533;&#65533;2@]w&#65533;'&#65533;&#65533;&#65533;&#65533;&#65533;&#65533;&#65533;&#65533;&#65533;3#>&#65533;&#65533;&#65533;&#65533;&#65533;V&#65533;`&#65533;x/&#65533;=&#65533;&#65533;J &#65533;&#65533;&#65533;&#65533;&#65533;>R&#65533;X&#65533;?&#65533;&#65533;h&#65533;&#65533;65&#65533;
"&#65533;&#65533;D&#65533;4&#1890;&#65533;p&#65533;0&#1897;t&#65533;&#65533;&#65533;yf&#65533;&#65533;]&#65533;TN&#65533;	&#65533;z&#65533;t@hy&#65533;*a1&#65533;&#65533;&#65533;&#65533;v=&#65533;&#65533;&#65533;&#65533;>&#65533;&#65533;=y&#65533;Z&#65533;u{&#65533; &#65533;&#65533;&#65533;&#65533;u&#65533;&#65533;6it4&#65533;&#65533;&#65533;4&#65533;&#65533;&#65533;?,4&#65533;&#65533;&#65533;W?DF&#65533;&#65533;]*O&#65533;&#65533;&#65533;vz&#65533;o&#65533;&#65533;O&#65533;&#65533;&#1133;&#65533;K(&#65533;
8&#65533;J@y5I>&#65533;q&#65533;N3&#65533;&#65533;eb/N*&#65533;&#65533;3&#2047;Y&#65533;&#223;&#65533;&#65533;&#65533;-m-J M}&#65533;/&#65533;M&#627;&#65533;L &#65533;&#65533;&#65533;&#65533;$&#65533;&#65533;b&#65533;u&#65533;&#26573;&#65533;&#65533;&#65533;rV&#65533;&#65533;y$&#65533;&#65533;&#65533;&#65533;(8 {~&#65533;&#65533;&#65533;&#65533;&#65533;%q,&#65533;&#65533;c&#65533;-20>d&#65533;K&#65533;&#65533;w&#65533;&#1581;-&#65533;&#2008;&#65533;&#65533;&#65533;G&#65533;&#65533;&#65533;&#65533;X'&#65533;f&#65533;4j&#65533;&#65533;&#617;w,I&#586;&#65533;S&#65533;:?&#65533;&#65533;G&#65533;i&#65533;&#65533;.5'&#65533;]&#65533;E%&#65533;bDC&#65533;&#65533;,&#65533;&#65533;&#65533;D&#65533;&#65533;&#65533;s&#65533;L\&#65533;/$L&#65533;l[&#65533;G&#65533;Wj%&#1075;w&#65533;eT&#65533;@&Wi&#65533;&#65533;&#65533;&#65533;&#65533;&#65533;t&#65533;V&#65533;&#65533;:YNou	&#65533;o_&#65533;	&#65533;&#65533;&#1347;&#65533;m&#65533;sK&#65533;&#65533;.&#65533;&#65533;&#65533;1K
A&#65533;&#65533;>RB&#65533;;&#65533;&#1399;5&#65533;X&#65533; &#65533;&#65533;&#65533;&#65533;f&#65533;O&#65533;&#65533;&#65533;U&#65533;6&#65533;y_^JfkIU<9|M&#65533;&#65533;&#65533;&#65533;&#65533;c&#65533;&#65533;&#65533;9^{QM&#65533;5=ap&#65533;<&#65533;&#65533;q&#65533;QkB	&#65533;'&#65533;&#65533;&#65533;I&#65533;1U&&#65533;"&#65533;&#65533;&#65533;&#65533;K&#65533;g&#65533;w&#65533;=<Rx&#65533;&#65533;'0&#65533;*&#65533;r&#65533;&#65533;j&#65533;n"&#65533;'D
1&#65533;&#65533;gd&#65533;"&#65533;C.m&#65533;t&#65533;&#65533;&#65533;&#65533;@&#65533; &#65533;&#65533; &#65533;au]T5#-&#65533;&#65533;g8&#65533;&#65533;&#65533;O&#65533;&#65533;K&#65533;T&#65533;K&#65533;#(-}&#65533;%&#65533;&#65533;jY&#65533;O&#65533; VAZU|za	&#65533;@c&#65533;b&#65533;&#65533;L|,&#65533;k&#65533;&#65533;o&#65533;	P8[&#65533;&#65533;bth'n &#65533;6&#65533;&#65533;T&#65533;JV!{&#65533;q&#65533;l&#65533;q&#65533;Mq,&#65533;&#65533;6&#65533;&#65533;(&#65533;0&#65533;&#65533;&#65533;Bsv]&#65533;"&#65533;#z&#65533;&#65533;K2Q,&#65533;`	&#65533;X&#65533;txT-8&#65533;pB&#65533;&#65533;h4;&#65533;&#65533;:&#65533;`&#65533;#EH=&#65533;&#65533;[&#65533;&#65533;c&#65533;`~&#65533;&#65533;]z&#65533;G8PI &#65533;&#65533;;&#65533;&#65533;|&#65533;q&#65533;`X&#65533;&#65533;"&#551;v&#65533;&#65533;]&#65533;&#65533;%&#65533;.!&#65533;&#65533;h&#65533;&#65533;"d)&#65533;a'xM&#65533;1 &#65533;D&#65533;x&#65533;&#65533; ,/&#65533;hU&#65533;&#65533;&#65533;&#65533;w&#65533;&#1545;&#65533;&#65533;&#65533;h&#65533;&#945;{!@Jj&#65533;&#65533;&#65533;X&#65533;O&#65533;@&#65533;!&#65533;x<&#23044;&#65533; 1&#65533;}Qq&#65533;&#65533;&#65533;BPK&#65533;&#65533;|ff&#65533;&#65533;y&#1101;&#65533;(&#65533;&#65533;&#65533;&#65533;"&#65533;+&#65533;
&#65533;x:&#65533;&#65533;&#65533;&#65533;&#65533;te&#65533;5
!&#65533;&#65533;w&#65533;2)M&#65533;AM&#65533;s&#65533;&#65533;&#65533;6&#65533;2&#65533;&#65533;$}L0bx7&#65533;$&#65533;8&#65533;&#65533;&#65533;<RxhR&#65533;&#65533;&#65533;&#65533;&#65533;&#65533;$Jg&#65533;D&#65533;@&#65533;*&#65533;9)QIPKP&#65533;(Z&#1488;&#65533;&#65533; ^&#65533;2 J&#65533;*&#65533;&#65533;Kp&#65533;&#65533;$R&#65533;&#1026;&#65533; Xp&#65533;&!&#65533;&#65533;&#1555;&#65533;&#65533;&#65533;a&#65533;"&#1504;$Z&#65533; Zp&#65533;%A&#65533;P&#65533;&#65533;~&#37091;&#65533;&#65533;&#65533;&#65533;p'&#65533; &#65533;&#65533;
&#65533; &#65533;&#65533;S:@&#65533;&#65533;E&#65533;&#65533;o&#65533;&#65533;&#65533;Y&#65533;[&#65533; &#65533;&#65533;&#65533;&#65533;&#65533;@&#65533;&#65533;k&#65533;^h&#65533;&#65533;&#1627;Jr&#65533;&#65533;&#65533; &#65533;+s&#65533;&#37662;H:7&#65533;Y&#65533;&#65533;&#65533; 
&#65533;X&#65533;&#65533;&#65533;&#65533;&#65533;&#65533;&#1050;&#65533;3b:&#1231;W(8&#65533;&#841; J&#65533;$&#65533;i&#65533;&#65533; &#65533;@W$&#65533;R&#65533;h'&#404;&#65533;Q&#65533;w&#65533;0&#65533;Y`&#65533;6&#65533;@&#65533;)&#65533;&#65533;&#65533;&#65533;Z#&#65533;&#65533;)&#65533;i&#65533;&#65533;&#65533;.&#65533;c&S&#65533;&#65533;'&#65533;&#65533;&#65533;)&#65533;I&#65533;t=&#65533;.&#65533;&#65533;&#65533;&#65533;&#65533;&#65533;&#65533;&#65533;&#65533;Z&#65533;&#65533;&#65533;5ys&#65533;&#65533;r&#65533;&#65533;&#65533;( &#65533; &#628393;&#65533;&#65533;&#65533;&#65533;g]&#601;}&#608;&#65533;3 9&#65533;&#65533;Y0&#65533;E&#65533;3&#65533;&#65533;3&#65533;&#65533;&#65533;&#65533;1&#65533;=*d2&#224;P  5Sr&#65533;6&#65533;RJ;&#65533;6QN&#65533;Q&#65533;&#65533;&#65533;&#65533;R`2e7&#65533;S5 :{&#65533;7KPpPe&#65533;n&#65533;&#65533;[zW&#65533;&#1366;&#65533;( &#65533;;&#65533; R&#65533;&#65533;Ug&#65533;n5&#65533;R&#65533;:b&#65533;	Io&#65533;F$&#65533;&#65533;&#65533;$`&#65533;C&#65533;8v&#65533;N&#65533;:T:^&#406;&#65533;&#65533;&#65533;&#65533;&#65533;&#65533;@P&#65533;&#65533;&#65533;&#65533;"&#65533;@ &#65533;&#65533;c50D&#65533;
@&#65533;&#65533;nL&#65533;&#65533;flR&#65533;{&#65533;&#65533;9&#65533;:F0@&#65533;)&#65533;&#65533;!Fh&#65533;&#65533;N&#65533;5&#65533;dT~&#65533;3z&#65533;&#65533;3&#65533;*7&#65533;s&#65533;&#65533;^&#65533; &#65533;&#65533;&#65533;*D&#65533;4TJ&#65533;w
&#65533;Pj&#65533;K&#65533; iDPq6;&#65533;&#65533;F &#65533;&#65533;&#65533;&#65533;&#65533;&#65533;&#65533;4&#65533;(1 &#65533;T&#65533;Tz<wzl&#65533;&#65533;&#65533;m&#65533;nj
eQ&#65533;Y&#490;&#65533;J
TQ&#65533;p&#65533;&#65533;&#65533;zP&#65533;&#65533;S&#65533;Nvl$&#1770;l&#65533;Pz&#65533;&#65533;&#65533;0b&#65533;&#65533;&#65533;_&#65533;&#65533;D rw&#65533;4&#65533;r&#65533;&#65533;&#65533;&#65533;&#65533;&#364;ez&#65533;&#65533;&#65533;&#65533;H&#65533;&#65533;0>&#65533;A7P&#65533;&#65533;8&#65533;&#65533;&#65533;K @d[
&#65533;&#65533;&#65533;J;
&#65533;#@&#65533;:V&#65533;&#65533;_&#65533;!&#65533; &#65533;Z&#1333;&#65533;5&#65533; F&#65533;3&#65533;*+&#65533;U+a&#65533;&#65533;&#65533;&#65533; :&#1731;&#65533;n{M&#65533;
s&#65533;SE;D&#65533;&#65533;|&#65533;L#&#65533;&#65533;&#65533;&#65533;T>0&#65533;!gl&#1603;&#65533;&#538;P&#65533;&#65533;&#65533;&#65533;&#65533;a&#65533;v&#65533;w*@&#65533;H&#65533;&#48717;&#65533;&#65533;a&#65533;&#65533;_zC&#65533;&#65533;
&#65533;We&#65533;&#65533;&#65533;k>&#65533; &#65533;*&#65533;&#65533;+g&#65533;&#65533;&#65533;&#65533;&#65533;&#65533;&#65533;&#1780;&#65533;&#65533;&#65533;&#65533;&#65533;=6b&#65533;*&#65533;&#65533;A&#65533;&#65533;o&#65533;&#65533;&#65533;&#65533;j&#65533;&#65533;&#65533;vS:&#65533;&#65533;&#65533;5&#65533;{&#65533;BLP3&#65533;&#65533;5&#65533;SZ&#65533;&#65533;&#65533;&#65533;5&#65533;K&#65533;Qr&#65533;&#1715;+&#65533;&#65533;i&#65533;&#65533;PK&#65533;ys&#65533;&#65533;$&#65533;&#65533;&#65533;&#65533;i&#65533;K s&#65533;&#65533;&#65533;=&#65533;&#65533;&#65533;&#65533;&#1142;&#65533;&#65533;&#65533;`&#65533;T&#65533;z&#65533;d&#65533;&#65533;&#65533;&#65533;&#65533;iL#5&#65533;&#65533;&#65533;T
ss&#65533;A&#65533;T&#65533;&#65533;c&#65533;&#65533;&#65533;&#65533;&#65533;&#65533;&#65533;zo&#65533;K&#65533;^&#65533;J&#65533;&#65533;[&#65533;&#65533;&#65533;@&#65533; &#65533;&#65533;z+&#65533;4&#65533;d9S&#65533;&#65533; &#65533;$I&#65533;&#65533;&#1770;;E&#65533;&#65533;p&#65533;<;O&#65533;&#65533;&#65533; 40&#65533; &#65533;&#65533;|o&#65533;&#65533;&#65533;&#65533;&#65533;`&#65533;&#65533;&#65533;3&#65533;K&#65533;R&#688;+&#65533;&#65533;&#65533;{\f9>&#65533;&#65533;]&#65533;4+&#65533;&#65533;{z&#65533;&#65533;elh;&#65533;&#65533;&#65533;Q&#65533;@&#414;;&#65533;S&#65533;&#65533;z&#65533;M&#65533;&#65533;v&#65533;1&#65533;&#65533;&#65533;@V&#65533;&#65533;d/&#65533;I`&#65533;~<r&#65533; &#65533;&#65533;&#65533;S&#65533;&#65533;,&#65533;&#65533;&#65533;jJt&#65533;&#65533;&#65533;4;&#65533;{;&#65533;&#65533;J&#65533;&#65533;&#65533;&#65533;q&#603;&#65533;&#65533;JK &#65533;:&#65533;&#65533;J&#65533;?%ghZ&#65533;G<&#65533;L&#65533;&#65533;&#65533;|&#65533;&#65533;J&#65533;&#2011;&#65533;'q&#620;[&#65533;&#65533;&#65533;&#65533;&#65533;z&#65533;&#65533;#&#65533;<&#65533;b&#65533;&#65533;)d&#65533;&#789;8&#65533;K &#65533;?+&#65533;&#65533;T{l&#65533;&#65533;#&#65533;*&#65533;&#65533;*&#65533;&#842;&#65533;Zj&#65533;&#65533;[&#65533;&#65533;C&#65533;&&#65533;4&#178;)&#65533;<&#65533;&#65533;W&#65533;:&#65533;s&#65533;*&#65533;L&#65533;&#65533;&#845;&#800;&#65533;\&#65533;&#65533;&#65533;7w\&#65533;&#16038;Lq&#65533;s5&#65533;&#65533;&#974;$@E&#65533;&#65533;%&#65533;&#500;&#65533;&#65533;&#65533;&#65533;SyS&#65533;&#65533;z&#65533;&#65533;Y&#65533;&#65533;&#65533;&g&#65533;<&#65533;#&#65533;&#65533;G&#65533;{&#65533;&#65533;,&#291;&#65533;&#65533;&A &#65533;{&#65533;&#920;&#65533;&#65533;M&#65533;&#65533;0&#65533;O&#65533;&#65533;&#65533;&#65533;;&#65533;&#65533;&&#65533;z&#65533;&#65533;&#65533;&#65533;&#65533;*k&#65533;'&#65533; -&#65533;&#65533;&#65533;:&#65533;&#65533;&#65533;'&#65533;&#65533;&#1850;8w:&#65533;3m&#65533;&#65533;i&#65533;,&#65533;&#65533;
&#65533;^&#65533;:&#65533;&#65533;Z&#65533;&#65533;&#752;Z&#65533;&#65533;&#65533;
&#65533;E&#65533;&#65533;&#65533;&#65533;&#65533;p&#65533;P,&#65533;&#65533;&#65533;ca#&#65533;v&#65533;&#65533;k&#65533;&#65533;&#65533;&#65533;&#65533;&#65533;&#65533;&#65533;&#65533;&#65533;&#65533;Z&#65533;&#65533;&#65533;&#1159;&#65533;&#65533;&#65533;5;+&#65533;~&#65533;&#65533;&#65533;&#1075;&#65533;;&#65533;&#65533;&#65533;&#1366;MO&#65533;&#65533;&#65533;&#65533;s&#65533;&#65533;&#65533;&#65533;C&#65533;&#65533;&#65533;&#65533;SL&#65533;&#65533;pT&#65533;(g&#65533;&#44083;&#65533;&#65533;&#65533;@0&#65533;&#65533;E&#65533;(&#65533;&#1652;&#65533;--&#65533;9\y&#65533;F&#65533;&#65533;&#1766;`&#65533;&#65533;&#1484;&#1904;&#65533;&#65533;&#397;&#1402;LS&#65533;&#65533;&#65533;{E&#65533;*&#65533;&#65533;&#65533;]&#65533;d&#65533;e&#65533;&#65533;&&#65533;&#1894;`&#65533;&#65533;s&#65533;&#65533;u-&#1952;P&#65533;U&#65533;&#65533;&#65533;&#65533;&#65533;6&#65533;&#65533;U&#65533;&#65533;{[&#65533;&#65533;&#2021;&#65533;&#65533;&#877;&#65533;&#65533;&#65533;&#1519;&#65533;&#65533;&#65533;u&#65533;&#1374;&#65533;w&#65533;G&#65533;=&#65533;&#65533;&#65533;&#65533;&#65533;&#65533;&#65533;@&#65533;&#65533;&#65533;&#2272;T&#65533;R&#1575;&#65533;e&#65533;&#65533;N
D 5&#65533;&#65533;&#65533;&#65533;j&#65533;&#65533;&#65533;&#65533;S&#65533;R&#65533;&#65533;&#65533;T&#65533;&#65533;&
*&#65533;&#65533;z&#65533;o>U}&#65533;&#10432;3Mc&#65533;_&#65533;d&#65533;&#65533;P(&#65533;4rwB&#65533;F&#65533;I&#65533;&#65533;&#65533;&#65533;&#65533;&#65533;&#65533;&#65533;&#65533; P&#65533;O>&#65533;&#65533;&#65533;H&#65533;&#65533;y&#65533;5e&#65533;&#65533;4Q&#65533;7&#65533;&#65533;&#65533;<&#65533;&#65533;g	&#65533;J&#65533;&#65533;	&#65533;&#65533;P&#65533;&#65533;i&#65533;&#65533;.&#65533;&#65533;&#65533;&#65533;a&#65533;&#65533;&#65533;&#65533;/gX&#65533;+&#65533;0&#65533;&#65533;&#65533;
&#65533; &#65533;&#65533; p&#65533;&#544;&#65533;&#1362;&#65533;&#65533;$&#65533;&#65533;&#65533;)&#65533;&#65533;&#65533;*&#65533;&#65533;&#65533;&#65533;&#65533;&#65533;&#594;&#65533;;*Zh^&#65533;&#65533;N&#65533;P&#65533;m&#65533;@&#65533;4&#65533;D&#65533;&#65533;HK(&#65533;&#65533;k.h&#65533;)&#65533;&#65533;&#65533;zE&#65533;[&#65533;&#65533;&#65533;&#65533;)&#65533;&#65533;&#65533;
P&#65533;&#65533;{L&#65533;&#65533;wY&#65533;&#65533;!&#65533;iN
@~&#65533;\&#11185;&#65533;&#65533;=&#948;N&#65533;JX&#65533; X&#65533;&#65533;&#65533;&#65533;&#65533;V&#65533;&#65533;&#286;&#65533;&#65533;.u$&#65533;&#24784;&#65533;&#65533;A&#65533; &#65533;/&#65533;Yhj&#65533;&#65533;[!&#65533;&#65533;&#65533;&#65533;&#65533;.Q&#65533;&#65533;&#65533;n&#657;&#65533;M&#65533;&#65533;&#65533;&#430259;
_&#65533;&#65533;&#65533;&#65533;!M&#65533;&#65533;&#1770;&#823;&#65533;&#65533; &#65533;&#65533;`&#65533;&#65533;&#65533;J`&#65533; &#65533;&#65533;Z&#65533;N&#65533;&#65533;Y
 &#65533;H+&#65533;_D&#65533;WD&#47742;&#65533;&#65533;&#65533;&#65533;&#65533;&#65533;0o&#65533;&#65533;&#65533;&#65533;0bp&#65533;&#65533;4&#65533;&#65533;&#65533;&#65533;&#65533;v&#65533;&#65533;P&#65533;&#65533;&#65533;o&#65533;&#65533;&#65533;H&#65533;Za&#65533;c	&#65533;&#65533;&#65533;4>_&#65533;&#65533;0&#65533;:5&#65533;5&#65533;V`&#65533;&#65533;&#65533;&#65533;&#65533;>&#65533;`&#65533;&#65533;p&#65533;&#65533;&#65533;&#65533;&#65533;S;O;Z&#65533;7v&#49440;2O&#65533;`&#65533;&#65533;&#65533;&#65533;L`&#65533;"&#65533;&#65533;&#65533; &#65533;&#65533;Z&#65533;&#65533;u&#65533;&#65533; &#65533;.&#65533;w/&#65533;&#432;O&#65533;u&#65533;<&#18281;&#65533;ab&#65533;v'&#65533;oh&#65533;L}&#65533;z&#65533;&#65533;&#65533;&#65533;s&#617;U&#65533;&#65533;&#1969;&#65533;&#65533;.&#65533;wo&#65533;&#65533;&#65533;&#65533;&#65533;&#65533;&#65533;L&#65533;&#65533;'`&#65533;&#65533;&#65533;&#65533;&#65533;@&#65533;b#5@c'&#65533;.&#65533;&#65533;&#65533; :@&#65533;3&#61985;'fO&#65533;&#65533;&#65533;&#65533;&#65533;&#65533;&#65533;?&#65533;&#65533;&#65533;YX&#65533;A4&#65533;&#65533;&#65533;&#65533;/&#65533;g?}&#65533;&#65533;&#65533;O&#65533;o&#65533;+ G&#65533;&#65533; &#65533;&#65533;/&#65533;&#65533;A^&#65533;&#65533;.&#65533;p&#65533;d_&#65533; &#65533;&#65533;&#65533;&#65533;u2(x&#65533;&#65533;&#65533;&#65533;&#65533;&#65533;x&#65533;&#65533;x&#65533;XQ&#65533;P&#65533;&#65533;Y&#65533;&#65533;&#65533;&#65533;R&#65533;R&#65533;`&#65533;&#65533;&#65533;&#65533;&#65533;&#65533;&#1674;&#65533;&#1347;&#65533;&#65533;A&#65533;ZH&#65533;p&#65533;&#65533;!&#65533;&#65533;&#65533;&#65533;&#65533;!Y&#65533;*&#577; &#65533;I&#65533;Z&#65533;Sr)&#65533;Y&#65533;z(Z&#65533;q&#65533;&#65533;&#65533;&#65533;&#65533;&#65533;$8>&#65533;&#1256;&#65533;(&#516;&#65533;{&#65533;&#65533;
&#65533;&#65533;|	&#65533;&#65533;&#65533;Z&#65533;&#65533;9&#65533;B&#65533;&#65533;&#65533;<NIX&#65533;&#65533;a&#65533;&#65533;&#925; `&#65533;&#65533;&#65533;&#65533;&#65533;
&#65533;
|&#65533;8&#65533;P&#65533;jZ&#65533;&#65533;X&#65533;@ &#65533;&#661;&#65533;&#1065;{&#65533;&#65533;&#65533;b%&#65533;[ul&#65533;)LDR&#65533;&#65533;Ij&#65533;(A $&#741;L)$&#65533;K&#65533;(&#65533;b&#65533;F(&#1489;z7
Z&#5187;G&#65533;&#65533;D~&#65533;&#65533;&#65533;&#65533;
&#65533;&#65533;&#65533;&#65533;6&#924;&#65533;\&#65533;&#65533;&#65533;&#65533;+&#65533;^&#65533;e&#65533;n%&#65533;9(&#65533;a&#65533;O#&#65533;&#65533;&#65533;8&#65533;&#595;&#594;E+&#65533;&#65533;&#65533;6s+%q&#65533;BE7&#65533;j<F&#65533;&#65533;&#65533; &#65533;&#65533;&#65533;tU&#65533;&#65533;&#65533;
}&#65533;:C
&#65533;&#65533;&#65533;&#65533;^&#65533;)[	&#65533;&#65533;&#65533;&#65533;&#65533;&#65533;@j:&#65533;&#65533;&#65533;&#65533;&#65533;&#65533;.`&#65533;Iw&#1505;`+I&#65533;&#65533;&#65533;^&#65533;&#1540;`&#65533;&#65533;iHC&#6692;&#65533;&#65533;&#65533;#&#65533;0?&#65533;&#65533;&#65533;~&#65533;G&#65533;+&#65533;P&#65533;B&#65533;_&#65533;xR&#65533;k&#65533;&#65533;D&#65533;0PB&#65533;3&#65533;p@&#65533;G&#65533;&#65533;&#65533; &#65533;L&#65533;&#65533;E&#65533;R|:&#65533;Ps&#65533;I5HuO&#65533;&#65533;N#&#65533;&#65533;u&#65533;@	&#65533;&#65533;&#65533;b&#65533;bBc=B&#65533; &#65533;E#JQR&#65533;&#65533;p)mH&#65533; &#65533;&#65533;&#65533;T&#65533;4O&#65533;&#65533;4&#65533;&#65533;A&#65533;HewS&#65533;X#"d=R&#65533;%$=&#65533;@ Sd&#65533;&#65533;&#65533;&#65533;&#65533;T&#65533;&#65533;f"49c&#65533;A6vD&#65533;Y&#65533;$I&#65533;=&#65533;&#65533; &#65533;EM)D&#65533;I&#65533;}&#65533;&#65533;c&#65533;9&#65533;Q&#65533;&#65533;&#65533; &#65533;D1'&#65533;&#65533;&#65533;xu&#65533;I&#65533;x&#65533;&#65533;$&#65533;&#65533;2&#65533;I&#65533;&#65533;5(&#65533;&#65533;&#65533;BT&#65533;&#65533;h##*&#65533;&#65533;&#65533;&#65533;'"&#65533;V	w&#65533;&#65533;&#65533;Z2&#65533;&#65533;&#65533;&#989;6$&#65533; &#65533;H&#65533;Ctc&#65533;[$&#65533;&#29867;&#65533;&#65533;&#65533;,&#65533;9T&#65533;&#65533;&&#65533;+&#65533;ck2V&#65533;vzf)&#65533;&#65533;&#65533;&#65533;z&#65533;\&#65533;l&#65533;n)&#1672;&#65533;@{&#65533;&#65533;J&#65533;&#65533;&#65533;pj'&#65533;&#65533;8&#65533;&#65533;{&#65533;0'?&#65533;&#65533;&#45910;&#65533;Z&#65533;&#65533;+&#65533;q&#65533;<&#65533;&#65533;$&&#65533;&#65533;.&#65533;@&#65533;k6&#65533;&#65533;&#65533;&#520;&&#65533;&#65533;&#65533;&#65533;&#65533;&#65533;&#65533;d2&#65533;&#65533; oElf7&#65533; 
54&#65533;&#65533;
m&#65533;&#65533;	&#65533;R&#65533;k&#65533;&#65533;0&#65533;&#65533;;R#a&#65533;&#65533;&#65533;%&#187;&#65533;("x*\aQ&#65533;&#65533;&#65533;LA&#65533; &#65533;e&#65533;r&#65533;}&#65533;"8&#65533;&#65533;&#65533;&#65533;H&#65533;&#65533;&#65533;D&#65533;r&#65533;&#1965;,&#549;&#65533;0&#65533;&#65533;&#65533;&#65533;a&#65533;[&#65533;b7&#65533;f&#65533;&#65533;#&#65533;}#&#65533;&#65533;$&#65533;&#65533;&#65533;&#284;&#65533;76&#65533;!x6&#65533;&#65533;&#1293;Q&#65533;&#780;&#65533;p&#65533;VJ&#65533;>6&#65533;t&#866;&#65533;a&#65533;,U&#65533;&#820;&#65533;"[%S&#65533;;&#65533;Bp2&#65533;L&#65533;z&&#65533;&#65533;>u&#65533;&#65533;7+&#65533;I/&#65533;+&#1125;&#65533;&#65533;&#65533;&#65533;CU&#65533;0&#65533;l&#65533;;&#65533;&#65533;&#65533;&#1581;&#65533;&#65533;j.H$`&#65533;&#65533;&#65533;$&#65533;&#65533;0&#65533;&#65533;&#65533;&#65533;:&#65533;&#1159;s&#65533;/&#65533;&#65533;0&#65533;&#65533;s&#65533;&#65533;&#65533;Cd&#65533;c&#65533;x	&#65533;&#65533;&#65533;&#65533;&#65533;i&#65533;&#1701;&#65533;'&#65533;&#65533;K~&#65533;J&#65533;w?p&#65533;&#65533;&#65533;&#65533;&#214;u&#1329;&#65533;]&#65533;&#65533;&#65533;&#65533;D&#65533;f
&#172;F&#65533;&#65533;&#65533;`&#65533;@&#65533;&#65533;&#65533;@&#65533;2&#65533;&#65533;r B&#65533;k0N&#65533;6RF&#65533;]1&#65533;&#65533;Jp&#65533;R2R&#1557;Xh#&#65533;&#65533;(\
&#65533;D	&#65533;&#65533;C&#65533;dLm&#65533;HM&#65533;&#65533;&#65533;&#65533;&#65533;&#65533;[o&#65533;&#65533;&#65533;z&#65533;9c,&#65533;&#65533;&#65533;&#65533;&#65533;&#65533;L	o&#65533;	&#65533;F	(&#65533;&#65533;,z&#65533;b&#65533;zRU&#65533;&#65533;m&#65533;rM&#65533;&#65533;0:&#65533;&#65533;Su&#65533;&#65533;R\6&#65533;d&#1288;n(;P$!&#65533;&#65533;N&#65533;&#65533;&#65533;&#65533;&#410;&#65533;(A&#65533;;&#65533;&#65533;]&#65533;&#65533;&#65533;9&#65533;Q&#65533;&#65533;r`1F&#65533;;&#65533;&#65533;D@&#65533;<r&#65533;-&#65533;&#65533;/DY2#&#ss&#65533;&#65533;&#65533;&#149;@&#65533;&#65533;&#65533;y(&#65533;R"&#65533;d>:&#65533;[ &#65533;%&#65533;&#65533;a4&#65533;&#65533;&#65533;F&#65533;l&#65533;&#65533;V&#65533;B8
k
&#65533;&#65533;&#65533;&&#65533;3&#65533;' !&#65533;
  , &#65533; ( K  &#65533;&#65533;!&#65533;&#65533;&#65533;&#65533;&#65533;FFGNGF&#65533;&#65533;&#65533;&#65533;!FK;&#65533;%%&#65533;&#65533;&#65533;&#65533;&#65533;%K&#65533;;&#65533;&#65533;9%
O*&#65533;&#65533;F&#65533;&#65533;&#65533;9(&#65533;(
&#65533;&#65533;&#65533;F&#65533;&#65533;&#65533;&#65533;&#65533;9&#65533;&#65533;%G&#65533;&#65533;F2&#65533;&#65533;&#65533;K9&#65533;;((;&#65533;&#578;F&#65533;&#870;&#65533;99(&#65533;&#65533;&#65533;&#1701;&#65533;&#65533;&#65533;;&#65533;&#65533;9&#65533;&#65533;&#65533;&#65533;&#65533;&#65533;&#65533;&#65533;&#65533;&#65533;&#65533;&#65533;&#65533;&#65533;&#65533;&#65533;&#65533;w&#65533;&#65533;'&#1792;&#65533;[&#65533;&#65533;&#65533;w&#65533;i&#65533;&#65533;m&#65533;{&#49685;@a&#65533;&#1094;y&#65533;Z&#65533;q&#65533;>&#65533;&#65533;&#65533;&#65533;L&#65533;,V&#65533;q&#65533;@oe&#331;&#65533;n&#65533;p&#65533;+&#65533;H&#65533;
[&#65533;|&#65533;#&#65533;BT&#65533;&#65533;4&#65533;Cq(&#65533;&#65533;&#65533;&&#65533;&#65533;&#65533;&#65533;+&#65533;T&#555; -2&#65533;J&#65533;V&#65533;]O&#65533;&#65533;&#65533;&#65533;)b&#65533;&#65533;&#65533;E&#65533;*&#1265;&#65533;&#65533;&#65533;&#1793;&#65533;c&#65533;@&#65533;&#65533;$IL Ak&#65533;e&#65533;&#65533;&#65533;q&#65533;h&#65533;&#65533;8]&#65533;&#65533;9.&#65533;&#65533;&#65533;6de&#65533;&#65533;&#65533;qqD&#374;g&#65533;&#65533;&#65533;*#vq&#65533;Z&#65533;&#65533;&#65533;)&#65533;O&#65533;`E&#65533;WZ&#65533;&#65533;&#654;>&#65533;Xq&#64974;&#65533;&#65533;u&#65533;.&#65533;T&#65533;&#65533;t<L&#65533;&#65533;K&#65533;hQ{&#65533;&#65533;P&#65533;&#65533;;&#65533;&#65533;&#65533;&#1276;[Rw8;&#65533;&#65533;&#1448;8&#65533;4~&#65533;\&#65533;&#65533;&#246;&#65533;&#65533;&#65533;&#65533;]&#2039;\P&#65533;c&#65533;W*#<&#65533;q&#65533;]`&#65533;8Ac]u&#65533;EeIc&#65533;&#65533;&#65533;A5&#65533;&#65533;ZF&#65533;@&#1666;leT&#65533;8&#65533;`&#65533;r&#65533;eT&#65533;y&#65533;P&#65533;U&l4&#65533;zo&#65533;&#65533;&#65533;(H&#65533;JBaB&#65533;4&#65533;sqm&#65533;c&#65533;Rme&#843;&#65533;H&#65533;&#65533;i&#65533; *q&#65533;:&#65533;(&#65533;6&#65533;&#65533;&#65533;*4&#65533;$&#65533;|&#65533;&#65533; WPJ)&#65533;{&#65533; &#65533;2&#65533;&#65533;-&#65533;T&#65533;&#65533;):&#65533;"&#65533;Th5&#65533;&&#43615;&#65533;E&#65533;&#65533;Iw&#65533;1&#65533;&#65533;`VW]-#&#65533; &#65533;&#65533;y&#65533;P4h&#65533;&#65533;&#65533;&#65533;A#!&#65533;"&#65533;M&#65533;ba&#65533;-x!x&#288;&#65533;\t&#65533;&#65533;N&#65533;&#65533;<(i~.&#682;(!O&#65533;&#65533;&#1739;&#65533;(K&#65533;&#65533;&#65533;j&#65533;!hz&#65533;C>&#65533;p&#65533;r&#65533;@&#65533;! Y&#65533;K&#65533;f&#65533;FV&#1419;[&#2020;&#65533;&#4406;&#65533;J&#65533;s&#65533;&#65533;&#65533;&#65533;@]JY_|D&#65533;&#65533;&#513;;&#65533;e&#65533;&#65533;&#65533;D%
&#65533;.&#65533;&#65533;&#65533;&#65533;&#65533;Q&#65533;8 Z&#65533;&#65533;9&#65533;&#65533;&#65533;&#65533;&#65533;&#65533;rN~9B&#65533;REB &#65533;&#65533;&#65533;&#65533;&#65533;0&#65533;&#65533;&#65533;l$.Dg&#65533;e[&#65533;
O<&#65533;u&#65533;Pk&#65533;D&#65533;6LG&#65533;KE&#65533;&#65533;&#65533;&#65533;&#65533;PW&#65533;&#65533;&#65533;&#65533; &#65533;&#65533;&#65533;j&#65533;&#65533;Z&#65533;16!P&#65533;&#60855;N&#65533;&#65533;gZ&#65533;&#65533;~;SM&#65533;ZA-&#65533;&#65533;Z&#65533;&#65533;&#1024;&#65533;&#65533;v6&#65533;9f &q6!&#65533;u#&#65533;M@&#65533;}\&#65533;&#65533;&#65533;&#65533;&#65533;vS&#65533;&#65533;%{&#65533;&#65533;uI-&#65533;P&#65533;&#65533;w&#65533;R&#65533;&#65533;&#65533;S&#197;|VA&#65533;&#65533;J  !&#65533;d   ,&#65533; ~  !  &#448;@F*F0  . F&#65533; D&#65533;F>&#65533;&#65533;&#65533;&#65533;.@O!&#65533;&#65533;*&#65533;&#65533;&#65533;&#65533;&#65533; *D@N!&#65533;@&#65533;&#65533;&#65533;&#65533;&#65533;!&#65533;&#65533; &#65533;F&#65533;G!&#65533;&#65533;&#65533;&#65533;&#65533;&#65533;&#65533;0O8&#65533;&#65533;&#65533;D*>&#65533;&#65533;@&#775;&#65533;&#65533;&#65533;&#65533; &#65533;&#65533;&#65533;&#65533;@D&#1247;&#65533;&#1427;&#65533;&#65533;&#65533;&#65533;&#65533;&#65533;&#65533;&#1072;F&#65533;&#65533;&#65533;&#65533;G&#65533;&#20646; G&#374;&#65533;&#65533;@&#65533;&#65533;F&#65533;>&#65533;C_)&#65533;&#65533;&#65533;96&#65533;&#1841;&#65533;&#65533;&#65533;&#65533;Kt&#65533; &#65533;&#65533;&#65533;U&#65533;&#65533;_?A&#65533;P1Tm&#1299;D&#65533;2&#65533;&#65533;d&#65533;&#65533;*f!&#65533;&#65533;ce&#65533;&#65533;&#65533;L&#65533;&#65533;&#65533;&#65533;P  !&#65533;d  ,U &#65533; s   &#65533;&#65533;&#65533;&#65533;&#65533;&#65533;&#65533;&#65533;&#65533;>.&#65533;*>&#65533;&#65533;D&#65533;&#65533;&#65533;&#65533;F&#65533;&#65533;&#65533;&#65533;&#65533;&#65533;&#65533;&#65533;&#65533;&#65533;&#65533;&#65533;&#65533;&#65533;&#65533;*!&#65533;&#65533;&#65533;&#65533;&#65533;&#65533;DFF0G!@&#65533;&#65533;&#65533;&#65533;@*&#65533;6&#65533;F@&#65533;&#65533;&#352;&#65533;>F>*&#65533;&#65533;&#65533;&#1031;&#65533;@F&#65533;F*&#65533;&#65533;&#65533;&#65533;&#65533;.@&#65533;&#65533;&#1322;>&#65533;&#65533;&#31032;@&#65533;!&#65533;D&#65533;&#65533;&#1688;&#65533;&#65533;&#65533;&#65533;&#65533;&#65533;&#1396;&#153;&#65533;&#65533;&#65533;nj&#65533;`&#1719;f!&#65533;eR%&#65533;a&#65533;T&#856;&#65533;&#65533;P&#65533;&#65533;&#65533;[3bF&#65533;,Z&#65533;piI&#65533;R&#65533;z&#65533;B&#65533;?&#65533;&#65533;&#65533;&#65533; Y&#65533;&#588;&#65533;c	f&#65533;L3-&#65533;T&#65533;&#65533;#&#65533;&#65533;$&#65533; 2s&#1893;d@d&#65533;Zi=&#65533;&#65533;&#65533;T&#65533;&#65533;%5k
&#65533;&#65533;&#65533;c&#65533;&#65533;-&#65533;&#65533;K&#65533;(&#65533;4&#65533;gV;9.a5&#65533;&#65533;&#65533;&#65533;&#65533;c2f:&#765;&#65533;{.&#65533;VaSaxTF8#&#65533;&#65533;`<yB&#65533;&#65533;&#65533;&#1806;d-Wp&#175;&#65533;&#65533;&#65533;4$&#65533;xCG&#65533;*Qe&#65533;&#65533;]Vmq/"&#65533;&#65533;YLM&#65533;XPp&#65533;8&#1050;z&#65533;loW&#2036;Z&#65533;w&#65533;&#65533;Nj&#65533;&#65533;/Es&#65533;MAn&#65533;O&#376;&#65533;&#65533;U&#433;#h&#65533;b&#65533;&#65533;V&#65533;&#65533;&#65533;&#65533;y&#65533;wRX&#65533;wT$&#65533;AZ&#65533;&#65533;7E&#1040;#f&#65533;&#65533;&#65533;&#65533;$&#65533;&#65533;&#65533;&#65533;&#65533;!&#65533;&#836;Sx@&#65533;_&#65533;&#65533;&#65533;4&#65533;Y&#65533;%'&#65533;!R&#65533;V7&#65533;&#65533;NJA&#65533;D&#65533;&#65533;&#65533;H6X&#65533;x&#65533;$P&#1815;b(&#65533;&#65533;&#65533;&&#65533;&#65533;&#65533;&#65533;&#1569;&#65533;&#65533;&#65533;&#65533;&#65533;&#65533;&#65533;&#65533;#&#65533;&#65533;&#65533;&#65533; &#65533;&#65533;&#65533;YJ22&#65533;&#65533;x&#65533;&#65533;@ o&#65533;H(&#65533;&=&#65533;&#65533;&#65533;V&#65533;'&#65533;y&#65533;&#65533;.&#65533;I&#65533;fvr&#65533;t&#65533;&#65533;&#65533; X&#65533;&#65533;W#4=F&#521;_&#65533;iH#&#65533;&#65533;&#65533;"G&#65533;9I\&#65533; (Hw&#65533;z&#65533;_O,NS&#65533; '6:&#65533;-8&#65533;&#65533;&#65533;&#65533;8US&#65533;&#65533;&#65533;&#1256;&#65533;|Ri&#65533;&#65533;&#65533;&#65533;(N]
2a&#65533;~6&#65533;	&#65533;&#65533;&#65533;&#65533;H%!r&#65533;&#65533;8r&#65533;	&#65533;&#65533;&#65533;Q!&#65533;&#394;&#65533;|3i&#65533;vn&#65533;a&#65533;&#65533;)(&#65533;&#65533;&#65533;H-!&#65533;&#65533;j&#65533;H&#65533;&#65533;l&#65533;S^&#65533;H&#65533;&#65533;~*&#65533; f&#65533;E&#65533;&#65533;&#65533; &#65533;B&#65533;,&#65533;&#1614;&#65533;
&#65533;(^&#65533;f&#65533;G}Km&#65533;&#65533;&#65533;X&#65107;{nSZ&#65533;x&#65533;_gE&#65533;$:5&#65533;&#65533;&#65533;&#65533;1
-&#65533;&#65533;&#65533;&#65533;&#65533;+&#65533;&#65533;&#65533;j1&#65533;&#65533;&#65533;[&#65533;&#65533;$&#65533;&#65533;	ybp&#65533;&#65533;&#65533;&#65533;1&#65533;&#65533;&#65533;2&#65533;&#65533;zG&#65533;&#755;&#65533;&#65533;&#65533;&#65533;&#65533;&#65533;&#65533;q&#65533;&#65533;ll)&#65533;4&#37677;R&#65533;^&#1505;&#65533;q&#65533;&#65533;?&#65533;e+&#65533;&#65533; &#65533;t&#65533;6&#65533;&#65533;I|&#65533;&#44994;&#65533;gtM&#65533;&#1980;$&#65533;3)+&#65533;@2M&#65533;6#\&#65533;&#65533;&#65533;&#65533;r2&#65533;Eu#&#65533;AVykRr&#65533;&#65533;&#65533;&#65533;&#65533;&#1773;&#65533;iu&#65533;{c&#65533;8H1&#65533;
X6c&#1806;&#65533;&#65533;s&#65533;&#65533;#k&#65533;&#65533;||&#65533;&#65533;_&#65533;&#65533;;&#65533;&#65533;'I&#65533;a&#65533;k&#65533;&#65533;Q&#65533;&#65533;V3&#65533;&#65533;!&#65533;&#65533;&#65533;8&#1267;&#65533;o&#65533;&#65533;ru&#65533;Zm&#65533;(&#12540;&#65533;x&#65533;pn&#65533;f!&#65533;7&#65533;&#65533;&#65533;Mc&#65533;&#65533;&#65533;&#65533; &#65533;&#65533;&#65533;&#65533;&&#65533;L&#65533;4&#65533;&#65533;&#65533;tv&#65533;V&#65533;&&#65533;&#65533;&#65533;&#65533; &#65533;0g&#65533;&#65533;(&#65533;6^&#65533;*<S&#2008;&#65533;	M&#65533;*}i&#65533;^&#33079;&#65533;HD+.&#65533;.h&#65533;&#65533;Ne&#65533;&#65533;&#65533;&#65533;&#65533;CR&#65533;&#65533;&#65533;&#65533;G.0&#65533;&#65533;!s&#65533;K&#65533;&#65533;D&#65533;\`:Z9&#826;\&#412;E&#65533;[&#65533;&#65533;&#65533;&#65533;&#65533;&#65533; &#65533;"	&#65533;$&#65533;&#65533;
 &#65533;l&#65533;&#65533;R&#1697;&#65533;A&#291;&#65533;&#65533;&#65533;&#65533;&#65533;&#65533;&#65533;T&#65533;&#65533;.H&#65533;&#65533;BX!&#65533;Nt&#65533;&#65533;&#65533;,&#65533;&#65533;&#65533;%Pd&#65533;CW&#65533;&#65533;&#65533;"5K&#65533;L&#65533;FV&#65533;PPc&#65533;&#65533;&#65533;Q`i6&#65533;B&#65533;&#65533;&#65533;ex/&#65533;U&#65533;g&#65533;h&#65533;&#65533;&#65533;nB&#65533;&#65533;&#65533;cr<O&#294;&#65533;&#65533;p&#65533;(&#65533;p&#65533;&#65533;q&#65533;#&#65533;Hd&#65533;&#65533;
NT&#65533;<&#65533;(k&#65533;d &#65533;H9&#65533;ki&#65533;q%&#65533;G&#65533;I`O&#65533;&#65533;?&#65533;&#65533;>&#65533;&#65533;&#65533;T&#65533;&#65533;dY&#65533;&#65533;&#355;d&#65533;3&#65533;#&#65533; &#65533;^&#65533;&#65533;&#65533;I0&#65533;&#65533;}&#65533;Pe&#65533;&#514;&#65533;&#65533;<&#65533;&#65533;W&#1113;&#65533;IR&#65533;
&#65533;3&#65533;&#65533;(k&#65533;&#1263;l&#65533;&#65533;n&#65533;&#65533;&2&#1753;L0&#65533;1&#65533;3E&#65533;!*@r'&#65533;)&#65533;'&#65533;&#65533;^Tz&#65533;?)&#65533;{"&#65533;&#65533;&#65533;d
&#61959;&#65533;&#65533;&#65533;,&#65533;&#65533;&#65533;	K&#65533;&#402;-&#65533;&#65533;&#65533;&#65533;G&#65533;J"&#65533;&#65533;&#258;:&#65533;&#65533;M&#148;_0&#65533;&#65533;F1Q,&#65533;&#65533;&#65533;Z&#65533;^;&#65533;b&#65533;b &#65533;&#65533;JyiOl&#65533;&#65533;V&#65533;&#65533;%!&#65533;&#65533;&#65533;bR&#65533;&#65533;J&#65533;&#65533;&#65533;.&#65533;&#65533;.&#65533;&#65533;R5~&#65533;\&#65533;%U&#65533;&#65533;S&#65533;&Q&#65533;&#65533;H*2&#65533;&#65533;N&#65533;U&#65533;&#65533;&#1944;&#65533;&#65533;iJ&#65533;&#65533;&#65533;&#65533;&#65533;qTSQ&#65533;&#65533;&#65533;,e &#65533;GWRa&#65533;H&#65533;C+V&#65533;.&#65533;7&#65533;k,(&#1801;&#65533;M6&#65533;&#65533;&#65533;&#65533;0s&#65533;TX"u&#65533;&#65533;&#65533;&#65533;&#65533;&#65533;<AP&#65533;&#65533;-&#65533;&#65533;&#65533;!	4&#65533;&#65533;XKZC$&#65533;&#65533;L"&#65533;b&#1103;X&#65533; O &#65533; &#65533; D 4&#65533;K&#65533;%(X&#65533;&#65533;&#65533;&#65533;s&#65533;&#65533;T&#65533;K&#65533;&#65533;PA&#65533;7TI0&#65533;0 4 &#65533;&#1595;&#65533;,&#65533;&#65533;&#65533;1&#65533;#IB&#65533;M&#65533;&#65533;P&#65533;&#65533;w&#65533;&#65533;&#65533;&#1211;S&#65533;0<&#65533;_&#65533;&#904;V&#1026;|Q&#65533;&#65533;&#65533;V&#65533;Fq&#65533;&#1659;&#65533;&#65533;&#65533;&#65533;]&#65533;&#65533;\b;0u&#65533;&#65533;&#130;/0&#65533;H8&#65533;&#65533;&#65533; &#65533;=P&#65533;&#65533;&#65533; &#65533;[&#65533;&#65533;&#65533;&#65533;&#65533;8pw&#65533;&#65533;&#65533;&#65533;&#65533;Vo&#65533;+&#65533;&#65533;&#65533;8&#65533;+&#65533;&#65533;a&#65533;&#65533;&#65533;%O&#1536;&#65533;%la
K&#65533;EPo&#65533;!&#65533;&#65533;&#65533;&#1661;Y&#1921;&#65533;&#65533;C&#65533;a&#65533;&#65533;3&#65533;&#65533;&#65533;&#65533;&#65533;&#65533;[Vq&#65533;&#65533;&#65533;^W&#65533;&#253;	&#65533;&#65533;&#65533;&#65533;`&#65533;&#65533;&#65533;&#65533;&#65533;M&#65533;h&&#65533;y&#65533;&#368;&#65533;sPAx&#65533;&#1002;i&#65533;2&#65533;&#65533;&#65533;7&#1284;&#65533;A&&#65533;&#65533;4:&#65533;5F&#65533;&#65533;&#65533;&#65533;d	&#762;&#65533;&#65533;@&#65533;&#65533;&#65533;&#65533;&#65533;&#65533;&#65533;&#65533;}&#65533;&#65533;&#65533;&#215;&#65533;p&#65533;}]b"X&#1538;8v~aR&#65533;&#65533;&#65533;&#65533;&#65533;&#65533;v&#65533;&#65533;:&#65533;Z&#65533;u&#65533;&#65533;b&#65533;j&#65533;&#65533;&#65533;&#65533;6&#65533;iL&#65533;&#65533;&#65533;7(&#65533;&#65533;&#65533;&#65533;&#65533;<&#65533;&#65533;&#65533;0&#65533;&#65533;Kd7#&#65533;&#755;n/&#65533;l&#65533;Bh&#65533;&#65533;8&#65533;H3Z&#65533;d	w&#65533;&#65533;&#65533;h/&#65533;&#65533;{&#65533;&#65533;:&#65533;&#65533;>r&#65533;&#65533;-&#65533;.&#65533;y&#65533;0&#65533;2&#65533;&#65533;&#65533;&#65533;&#65533;&#65533;&#65533;w&#65533;-&#65533;^&#65533;&#65533;&#65533;&#65533;&#65533;&#65533;5&#65533;&#65533;9&#65533;r&#1075;&#65533;&#65533;&#65533;p&#138;&#65533;&#65533;	&#65533;&#65533;Rw&#65533;&#65533;/&#65533;&#65533;&#65533;/-j&C{&#65533;T&#65533;&#65533;&#65533;&#65533;&#65533;&#65533;B&#26109;3&#65533;&#65533;KaB&#65533;<&#65533;&#65533;&#65533;&#65533;&#65533;&#65533;g&#65533;&#65533;&#65533;.&#65533;&#65533;}&#1160;^&#65533;&#65533;&#65533;&#65533;&#65533;&#65533;Nh&#65533;B&#1690;&#946;&#65533;}q&#65533;"&#65533;&#65533;98&#65533;&#65533;Q>&#65533;&#2021;B%vs&#65533;Q&#65533; &#65533;*&#65533;&#65533;mo1&#65533;+_&#65533;S&#65533;&#65533;&#65533;.&#65533;&#65533;IL&#65533;&#65533;G&#65533;:&#65533;1&#65533;&#65533;c&#65533;&#65533;&#65533;&#65533;&#65533;Q&#65533;&#65533;:&#65533;T&#944;&#65533;&#65533;&#65533;`&#65533;&#65533;'O &#65533;&#65533;&#65533;&#65533;&#1178;&#65533;&#65533;&#65533;&#395;&#65533;&#65533;&#65533;Y&#65533;&#1454;&#65533;&#65533;&#65533;&#65533;Y&#65533;8&#716;'&#65533;&#65533;&#65533;&#65533;G&#953;&#65533;&#65533;&#65533;&#65533;l&#65533;+&#65533;|5&#65533;w&#65533;&#65533;g$&#65533;&#65533;&#65533;&#65533;%&#65533;&#65533;&#65533;&#65533;'&#65533;&#65533;&#65533;&#65533;A&#65533;8&#187;&t&#65533;o&#65533;V(&#65533;~&#65533; P&#65533;q&#65533;&#65533;a&#65533;6cKc&#65533;6`&#65533;m&#65533;&p&#65533;gr@l&#65533;&#65533;k&#65533;wlA\&#65533;&#65533; g&#65533;&#65533;mGu&#65533;6u&#65533;&#65533;e&#65533;&#65533;v&#65533;V{&#65533;&kT&#65533;&#65533;&#65533; &#65533;9&#65533;&#65533;]&#65533;B  &#65533;&#65533;_NGf&#65533;&#65533;l&#65533;&#65533;t&#65533;d,(d	'lZ&#65533;_D&lAGeAGb:Hz?PUh
&#65533;t; c&#65533;&#65533;qa&#65533;_&#65533;w&#65533;ZXq&#65533;&#65533;a&#65533;7rB&#65533;&#65533;s&#65533; Q%D |&#65533;'l&#65533;&#320;&#65533;&#65533;ou~E@d5'g&#1111;_&#65533;&#65533;m&#65533;&#65533;utVU&#65533;*&#65533;}&#65533;&#65533;j&#65533;6~&#65533;&#65533;h&#65533;&#65533;qVj&#65533;d&#65533;|&#65533;fr&#65533;&#65533;&#65533;mx A Y&#65533;l&#65533;wd&#65533;&#65533;&#65533;&#65533;e&#65533;eug7vdv&#65533;&#10694;At@w&#65533;$F&#65533;9h&#65533;&#65533; &#65533;G&#65533;,Hy&#65533;Fu&#65533;h<G{{&#65533;r&#41292;L&#65533;d6kAW&#65533;&#65533;iH%&#65533;o&#65533;&#65533;cl1GyJwif&#65533;lh7R&#65533;a&#134;hqfhT&#65533;wY&#65533;o&#65533;&#65533;m&#1160; &#65533;8&#1320;&#65533;&#1560;
%&#65533;l&#519;ah&#65533;&#65533;&#65533;&#65533;7g&#65533;&#65533;a]&#65533;m&#65533;&#65533;&#65533;&#65533;f`&#65533;w&#65533; &#65533;&#65533;&#65533; &#65533;&#65533;a%&#65533;G&#65533;&#65533;&#65533;z&#65533;q&#65533;e&#65533;&&#65533;&#65533;lT&#1422;@W`&#65533;&#65533;&#65533;9 &#65533;&#65533;8&#65533;&#65533;&#65533;&#65533;gvy&#65533;&r'&#65533;qx&#65533;t68jY&#65533;e&#65533;w&#65533;&#65533;H}&#65533;U&#65533;&&#65533;u&#65533;&#1072;O&#65533;i&#65533;&#65533;tx&#65533;&#65533;&#65533;l[u&#65533;&#65533;o&#65533;k$&#65533;&#65533;&#1478;&#65533;&#65533;^&#65533;]I&#65533;(&#65533;
t&#65533;bvi>v&#65533;&FN&#65533;&#65533;Xc3X&#65533; &#65533;^W`&#65533;&&#65533;"	&#65533;&#65533;h&#65533;&#33810;&#65533;&#65533;tb&#1410;&#65533;&#65533;iP&#65533;e&#65533;&#406;&#65533;fk!&#65533;iE&#65533;^P&#1537;4&#65533;x&#65533;]&#65533;&#65533;`&#65533;&#336;&#65533; &#65533;&#65533;F&#65533;&#65533;&#65533;&#65533;6&#65533;^&#65533;Fc&#65533;i}&#65533;`&#65533;IryVs x&#65533;>&#65533;&#65533;nHbY&#65533;&#65533;h)YV&#65533;tVylI}&#65533;&#1415;Fe&#65533;&#65533;&g&#65533;8os&#65533;r&#1541; 4PWU&#1528;V&#304;O&#65533;eR&#65533;tVsL&#65533;&#65533;&#65533;s8&#65533;gA&#65533;d3hxo&#65533;_&#65533;&#65533;&#65533;&#65533;&#65533;&#65533;&#1477; I&#65533;&#65533; &#65533;&#65533; &#65533;&#65533;9`&#65533;&#65533;a,&#65533;/&#65533;&#65533;&#65533;&#65533;&#65533;&#65533;{&#65533;&#65533;Fr&#65533;x^=	&#65533;%@ &#65533;&#65533;&#65533;&#65533;&#65533;XQU&#65533;&#65533;`&#65533;v&#414;&#65533;qHG&#1143;eB&#65533;m&#65533;Wjn&#65533;&#65533;aw&#65533;ZFb&#65533;&#344;&#65533;8&#65533;&#65533;&#65533;
&#65533;&#65533; &#65533;a&#65533;&#65533;&#65533;&#65533;VpM&&#65533;cv&#65533;&#65533;^&#65533;8g&#1382;^&#65533;&#65533;&#65533;&#65533;>&#1624;Aw]P&#65533;&#65533;x&#65533;[&#597;&#65533;&#65533;b&#65533;V&#65533;&#65533;b<gjug>&#65533;{Z&#65533;aH&#65533;x&#65533;Ib&#65533;e&#65533;&#65533;&#65533;&#65533;I&#65533;&#65533;&#65533;a&#65533;&#65533;i&#65533;vqe&#65533;&#65533;&#65533;{&#65533;&#65533;s&#1425;&#65533;&#65533;n&#65533;&#65533;Vj^&#65533;)&#65533;Z&#65533;&#65533;A &#65533;hq&#65533;&#65533;_&#65533;	x&#65533;f`w&#65533;y&#65533;&#65533;o&#65533;wj&#65533;Y}X&#65533;&#65533;lZ&#65533;&#65533;ij]&#65533;&#65533;U&#1178;%&#65533;g|I&#65533;V&#455;/&#65533;d&#65533;&#1444;|&#65533;n&#65533;uC&#65533;`&#65533;&#65533;l&#65533;&#65533;&#65533;U%&#65533;U&#65533;&#65533;
&#65533;&#65533;e&#65533;f&#65533;S&#65533;o&#65533;&#65533;wi&#65533;h&#65533;X&#65533;tFm&#65533;Ul%0:X&#65533;s&#1706;DU&#65533;5
&#65533;tw&#65533;&#65533;|j&#65533;q&#65533;i&#65533;Wa&#1015;^&#65533;V&#65533;&#65533;F&#65533;&#1627;&#65533;&#65533;j&#65533;_&#65533;&#65533;=&#65533;&#65533;:&#65533;&#65533;X&#65533; s
&#65533;ny&#65533;&#65533;L&#65533;tdXqw&#65533;dJfr&#65533;&#65533;&#65533;&#65533;Vs&#65533;X&#65533;I&#65533;?i&#65533;s&#65533;K&#65533;`]&#65533;&#65533;&#65533;&#65533;9&#65533;&#65533;&#1328;&#1776;Pe/ixF&#65533;&#1386;d&#65533;&#65533;r&#65533;&&#65533;.'o&#65533;h&#65533;&#65533;:&#65533;&#138;AWy&#65533;&#65533;y]&#65533;(&#65533;&#65533;&#65533;&#65533; &#65533;&#65533;&#65533;0&#65533;&#65533;&#65533;u&#65533;(&#65533;N'f.&#65533;&#65533;&#65533;&#65533;v&#65533;&#65533;&#65533;zFr&#65533;&#65533;&#65533;*&#65533;r&#65533;&#65533;&&#65533;&#65533;Y&#65533;&#65533;*&#65533;&#65533;&#65533;U&#65533;V&#65533;z6r]&#65533;&#65533;i2V~&#65533;s&#1238;iV&#65533;cg&#65533;89l&#65533;%k&#65533;&#65533;_-&#1774;&#65533;@&#65533;k&#65533;&#65533;#&#65533;x&#65533;&#65533;&#65533;&#65533;&#1473;&#65533;&#65533;&#65533;&#38837;&#65533;c&#65533;Sw&#65533;&#65533;&#65533;zoxx&#65533;&#65533;`&#65533;
&#65533;&#65533;Hz*&#65533;&#65533;&#65533;&#65533;&#65533;d9k&#65533;&#65533;o&#65533;&#65533;d&#65533;b}&#65533;^Cv&#65533;&#65533;&#65533;&#65533;3&#1538;
lS&#65533;&#65533;&#65533;5&#65533;@'&#65533;(&#1059;$y&#65533;&#553;&#65533;eL&#65533;&#65533;&#65533;&#65533; &#65533;v&#65533;&#65533;{C8c&#65533;:v&#65533;c&#65533;b`;&#65533;&#65533;&#31614;g`&#1304;lHz&#65533;h&#65533;&#65533;&#65533;n&#65533;	&#65533;K6V&#65533;Bh&#65533;&#65533;hc&#65533;&#65533;y y&#65533;v&#65533;&#65533;n&#65533;v&#65533;z&#65533;&#513;V*&#65533;;&#65533;t&#51902;&#65533;&#65533;&#65533;&#65533;&#65533;&#65533;&#65533;&#65533;&#1307;n&#65533;&#65533;q\Kd&#65533;&#65533;&#65533;&#65533;t&#65533;&#65533;&#65533;&#65533;&#65533;&#65533;h^&#65533;Y&#1704;j]&#1571; &#65533;;&#1003;U;&#65533;&#65533;Wh&#65533;fbf&#65533;9&#65533;&#65533;f{&#46468;&#65533;di9&#65533;&#65533;&#1697;&#65533;X&#65533;#Z&#65533;&#65533;j&#65533;
&#1852;&#65533;&#65533;r&#65533;fc&#65533;Fj&#11707;IG&#65533;&#65533;&#65533;wq&#65533;l6&#65533;&#65533;z&#65533;&#65533;&#65533;&#65533;&#65533;&#65533;_&#65533;&#65533;&#65533;h&#65533;&#65533;&#65533;&#147;&#65533;o&#65533;&#65533;:
&#256;&#65533;&#65533;&#65533;&#65533;&#1305;&#65533;6g&#65533;&#65533;|s&#65533;&#65533;&#65533;&#65533;&#65533;&#65533;"Y&#65533;&#65533;&#65533;&#65533;&#65533;HbQ&#65533;=&#65533;&#65533;@&#65533;	&#65533;/&#65533;`&#65533;b&#65533;&#65533;&#65533;zi&#65533;Hjb&#65533;&#65533;?'&#65533;&#65533;X&#65533;&#1272;&#65533;&#65533;9&#65533;&#65533;Y&#65533;|&#65533;*&#65533;&#65533;&#65533;&#661;&#65533;F&#65533;fW&#65533;_&#65533;f_
&#65533;&#65533;&#248;&#65533;&#65533;f}k&#65533;^?)&#65533;&#65533;&#65533;&#65533;&#65533;&#65533;&#65533;_=&#26988;&#65533;q&#65533;&#65533;p&#65533;p&#65533;&&#65533;&#65533;&#65533;&#65533;&#65533;&#65533;d>)&#65533;P&#65533;X&#696;g&#49597;&#65533;&#301;&#65533;&#65533;&#65533;fam&#65533;q&#416;&#870;n&#65533;a&#65533;s&#65533;v&#65533;X&#65533;Y*&#65533;&#65533;&#65533;x&#65533;K&#65533;&#65533;)&#65533;&#65533;N&#65533;b&#65533;&#65533;bcXE&r&#65533;P&#65533;jZ8&#65533;&#65533;5&#65533;h:&#65533;&#65533;
&#65533;a&#65533;&#65533;j&#65533;&#65533;C&#65533;&#65533;&#65533;&#65533;g&#65533;&&#65533;f's'&#65533;{v&#65533;&#65533;d{Xs&#398;&#65533;I&#65533;&#65533;&#65533;l&#65533;A&#65533;i&#142;&#65533;&#65533;	l&#65533;h&#65533;&#65533;ju&#65533;&#65533;&#65533;5&#65533;|&w&#65533;&#65533;\&#65533;&#65533;&#65533;&#65533;&#65533;~7X&#65533;;&#1688;&#65533;&#65533;&#65533;f<&#65533;&#65533;&#65533;K&#65533;|&#65533;&#65533;&#65533;&#65533;pE&#65533;fx&#65533;&#65533;n]h@fk&#1945;&#65533;&#65533;&#65533;&#65533;&#426;&#65533;&#65533;&#65533;&#65533;m&#65533;&#1528;&#65533;&#65533;`%IYi&#65533;x&#65533;(&#65533;&#65533;&#489;x&#65533;&#65533;&#65533;'&#65533;&#65533;gc&#65533;&#65533;&#65533;&#65533;|]#&#65533;J&#65533;&#65533;e|S%&#65533;l+&#65533;&#65533;h&#65533;f&#65533;2&#65533;|x}&#65533;t&#65533;&#65533;t&#65533;h&#65533;&#40624;&#1276;&#65533;&#65533;&#65533;	n&#65533;y '&#65533;Gj&#65533;Fa`&#65533;&#65533;&#1159;p&#65533;&#65533;&#165;i&#65533;(K&#65533;Y&#65533;&#65533;&#65533;T&#65533;'y&#65533;]t'&#407;v&`&#65533;W&#65533;YbyX&#65533;'&#65533;w&#65533;&#65533;w&#65533;&#65533;&#65533;#&#65533;'&#810;	&#65533;H&#65533;$&#65533;&#65533;
&#1276;\&#65533;&#65533;Lg&#65533;&#65533;s=g5&#480;f4W&#65533;-&#65533;oJ&#65533;&#65533;F&#65533;&#65533;
&#65533;&#1388;&#65533;+&#65533;&#65533;&#65533;&#65533;	Bzq&#65533;&#65533;&#65533;=g&#65533;&g{i&#1771;&#65533;^a&#65533;&#65533;&#65533;&#65533;F;&#65533;!
&#65533;#&#65533;&#65533;&#1372;&#65533;&#349;&#65533;l&#65533;bfp&#65533;Yy&#65533;&#65533;b&#65533;&#65533;&#65533;&#65533;&#65533;&#1350;&#65533;&#65533;w&#65533;&#65533;K&#1654;l&#65533;&#65533;&#65533;&#65533;&#65533;:&#761;|w&#65533;]&#65533;&#65533;l!gg&#65533;fk>dpg&#65533;&#65533;&#65533;k{}gh&#65533;]W&#65533;&#65533;&#65533;i&#65533;&#65533;&#65533;&#888;&#65533;&#65533;w&#65533;&#65533;&#65533;&#65533;&#65533;&#65533;&#65533;&&#65533;&#65533;l&#65533;&#65533;p&#65533;zap&#65533;&#900;&#65533;&#65533;M+&#878;&#65533;D@&#65533;q&#65533;&#65533;N&#65533;&#65533;&#65533;&#65533;&#65533;	&#65533;&#65533;&#65533;&#65533;6&#65533;&#65533;&#65533;&#65533;&#65533;&#872;&#65533;&#65533;]{&#65533;&#496;7&#65533;f&#65533;&#1960;&#65533;&#65533;\&#65533; &#65533;&#65533; %&#65533;GT&#65533;&#65533;&#65533;&#65533;Mzb&#65533;;&#65533;&#65533;'&#65533;&#65533;&#65533;#&#65533;&#65533;L&#65533;&#65533;&#65533;[&#65533;$&#65533;i&#65533;&#65533;&#65533;&#65533;<Q&#65533;&#65533; &#65533;z&#65533;&#65533;Dz&#1782;&#65533;_&#65533;s(v?Y&#65533;Y}=&#65533;&#65533;UJ&#65533;&#65533;v&#65533;&#1804;p&#65533;&#65533;M$&#65533;X&#65533;e
&#65533;]&#65533;&#65533;n6&#65533;&#65533;&#1606;j&#1852;&#65533;&#65533;yt&#1386;&#65533;&#65533;
f&#65533;W&#65533;K85Vre&#65533;&#65533;e&#65533;&#65533;&#65533;&#65533;&#65533;-&#65533;&#65533;&#65533;f[&#65533;*&#65533;&#569;&#65533;H\&#156;&#65533;&#65533;&#391;@&#65533;27fD%&#65533;&#65533;&#65533;J`J&#65533;~&#65533;&#65533;&#65533;Q&#65533;&#65533;&#65533;&#65533;@&#65533;k9wd&#65533;&#65533;:&#65533;=?&#65533;&#9984;&#65533;&#65533;&#65533;&#65533;\&#65533;&#65533;D&#65533;&#65533;&#65533;&#65533;&#65533;>&#65533;&#65533;&#65533;_&#65533;&#65533;&#65533;&#65533;&#65533;~&#65533;&#65533;&#65533;&#65533;&#65533;&#65533;&#65533;E&#65533;&#65533;N&#65533;&#65533;&#65533;&&#65533;%&#65533;&#65533;&#65533;?H&#65533;&#65533;&#65533;&#65533; &#65533;&#65533;&#526;&#65533;&#65533; D&#65533;&#65533;&#65533;&#65533;.J &#65533;PP&#65533;&#65533;.&#65533;&#65533;&#65533;Y&#65533;&#65533;!&#65533;pu&#65533;&#65533;&#65533;f[&#65533;`&#65533;	&#65533;&#65533;&#65533;P&#65533;o&#65533;%o&#65533;&#65533;I&#65533;&#65533;j&#65533;&#65533;&#2044;/&#65533;&#65533;0&#65533;&#65533;&#417;H "&#65533;&#65533;q&#65533;_r&#65533;C&#65533;&#65533;&#65533;&#65533;&#65533;&#65533;
C&#65533;x&#65533;&#65533;`&#65533;&#65533;4&#65533;P&#65533;&#65533;&#65533;&#65533;P\&#65533;
&#65533;N&#65533;@W&#65533;&#65533;6&#65533;&#65533;W&#65533;^XOc/:p
&#65533;;&#65533;&#65533;z&#65533;8&#673;>&#65533;&#65533;>&#65533;	&#65533;e&#65533;&#65533;n&#65533;&#65533;0&#65533;P&#65533;N2&#65533;&#65533;}&#65533;&#1891;&#65533;&#65533;&#65533;xV&#65533; &#65533;08&#65533;@W&#65533;&#65533;Q&#65533;&#65533;&#65533;&#65533;&#65533;_q&#65533;&#65533;&#143536;&#65533;$
&#65533;&#65533;&#65533;&#65533;0&#65533;&#65533;&#65533;&#65533;0&#65533;]&#65533;&#65533;	&#65533;{&#65533;O&#65533;&#65533;J&#65533;&#49316;&#65533;	&#65533;&#65533;&#65533;p&#65533;&#65533;&#65533;&#65533;&#65533;&#65533;&#65533;	&#65533;&#54484;q&#65533;&#65533;&#65533;&#65533;?&#65533;&#65533;&#65533;&#65533;?LP&#65533;&#65533;&#65533;O&#65533;B&#65533;n&#65533;&#65533;0o"i&#65533;v&#65533;&#65533;?&#65533;/&#65533;&#65533;&#65533;&#65533;'`&#65533;&#1103; &#65533;&#65533;`"A&#65533;]&#65533;&#65533;p&#65533;7=&#65533;&#170;&#65533;&#65533;&#65533;_&#65533;Q&#65533;&#65533;&#65533;&#65533;&#65533;p&#65533;0&#65533;&#65533;&#65533;TH&#65533;&#65533;&#65533;&#568;&#161;&#200;QRB&#216;S&#65533;&#65533;&#65533;P&#65533;Y&#65533;Rab*&#65533;&#65533;&#65533;&#65533;&#65533;&#65533;&#65533;*yh&#65533;&#65533;&#65533;&#65533;:H%&#65533;&#65533;;&#65533;i&#65533;"|&#65533;ZQ&#65533;B&#65533;&#65533;&#65533;&#65533;<XB`&#65533;&#65533;:x&#65533;
&#65533;p5(&#65533;M(N&#65533;&#65533;&#65533;a&#65533;&#7682;&#65533;&#65533;;R&#65533;&#1819;&#65533;&#65533;&#65533;@m&#65533;&#65533;&#65533;&#65533;&#65533;*&#65533;h&#65533;/&#65533;&#65533;vy&#711;*&#65533;:@` a&#456;R"h&#65533;4)C&#65533;cC&#65533;ju&#65533;r&#65533;&#65533;&#65533;&#65533;7&#65533;&#65533;&#65533;GGTA&#65533;N&#65533;&#65533;E&#65533;F&#65533;&#65533;&#65533;=(<&#65533;A
_>m&#65533;&#65533;&#65533;&#65533;&#65533;o&#65533;] m&#65533;&#65533;Oe&#65533;a&#65533;T8&#65533;aD&#65533;$e}&#65533;&#756;&#65533;b&iBeS&#65533;&#232;&#65533;B&#65533;E&#65533;&#65533;&#65533;&#65533;BwIE`"RKXW&#65533;uw&#65533;"&#65533;&#65533;&#65533;&#65533;&#65533;g&#65533;r8Pq
&#65533;>%t&#65533;&#65533;&#1793;&#65533;&#65533;G&#65533;&#65533;eb&#65533;V&#65533;'`&#65533;&#65533;h&#65533;4Cv&#65533;&#65533;&#65533; &#65533;3&#65533;&#65533;O&#65533;&#65533;&#1163;Gq&#65533;F_&#65533;{&#65533;2&#65533;&#65533;pr&#65533;&#1714;;&#65533;&#65533;-&&#65533;R&#65533;{&#65533;&#65533;&#65533;&#65533;6$&#65533;IT&#65533;&#65533;&#65533;2y&#65533;&#65533;@c&#65533;^X&#65533;&#65533;R2
&#65533;o&#65533;&#65533;.'&#65533;&#65533;&#65533;&#65533;&#65533;F&#65533;QLz~&#65533;&#65533;M4&#65533;9&#65533;'&#65533;&#1245;&#65533;Aq&#65533;&#65533;z&#65533;WY[&#65533;|&#65533;&#65533;r&#65533;&#65533;r&#65533;0	&#65533;R&#65533;;&#65533;&#65533;L&#65533;XE<&#65533;&#1139;w&#1741;&#65533;&#65533;x&#65533;,W?q'N,Q&#65533;&#65533;
w&#65533;&#65533;a&#65533;~&#65533;W&#65533;&#65533;&#65533;H&#519;&#65533;&#65533;@'&#65533;)&#65533;&#65533;4.&#65533;&#65533;&#65533;ZeF%FEu&#65533;i&#420;t&#65533;~&#65533;&#65533;;/&#65533;&#65533;&#65533;_&#65533;U&#65533;_=&#65533;&#65533;p&#979;/&#65533;&#65533;&#65533; &#65533;Y&#65533;&#1109;&#65533;&#791;&#65533;I&#65533;&#65533;8&#65533;
y&#65533;&#65533;&#65533;&#65533;~&#65533; r&#213;&#65533;N"hN&#65533;q~&#65533;&#65533;{&#65533;y&#65533;&#65533;&#65533;&#65533;&#65533;S#!&#65533;F&#65533;^,&#65533;Vf&#65533;g"&#65533;NjB nr&#65533;&#65533;zl&#65533;&#65533;e&#65533;&#65533;&#65533;&#65533;'&#65533;&#65533;&#65533;"$~-bd&#65533;&#65533;n&#65533;]3&#65533;%d&#65533;&#65533;Y&#65533;&#65533;&#65533;)]&#65533;b&#65533;&#65533;&#65533;8,&#65533;&#65533;C&#65533;"Dz{&#1880;}*B2&#65533;D&#65533;&#65533;&#65533;&#1836;E&#65533;&#65533;&#65533;&#65533;&#65533;-&#65533;c&#1703;&#65533;&#65533;&#65533;i"A"&#65533;N"F&#65533;&L:&#65533;&#65533;&#65533;^&#65533;&#65533;&#65533;&#65533;v&#65533;&#65533;&#1366;e&#65533;@&#65533;&#837;y&#65533;&#65533;&#65533;i&#65533;QL&#65533;_*B&#65533;T&#65533;&#65533;&#65533;H&#65533;b&#65533;&#65533;>A&#65533;&#65533;|$o[&#65533;z&#65533;&#65533;7&#65533;&#65533;&#65533;&#65533;~&#65533;&#65533;jB&#65533; &#65533;&#65533;1&#65533; 9&#65533;&#65533;&#65533;&#65533;&#65533;3.&#65533;L&#65533;&#65533;WvZ&#65533;&#65533;&#65533;&#65533;&#65533;/~&#65533;F&#65533;&#65533;&#28035;&#65533;&#65533;&#65533;+&#65533;"'&#65533;&#65533;	Y&#65533;J&#65533;V&#65533;&#65533;&#65533;7&#65533;0&#65533;&#65533;7P&#687; &#65533;&#65533;&#65533;&#65533;&#65533;&#65533;	:&#65533;&#65533; &#65533;-	&#65533;&#65533;J&#65533;]&#720;&#65533;&#65533;+&#65533;&#65533;&#65533;8P&#1389;-&#65533;&&#65533;c&#65533;C&#65533;&#65533;&#65533;T&#65533;\&#65533;!&#1035;&#65533;&#65533;&#65533;&#200;['!&#65533;&#65533;nN~^&#65533;f&#65533;&#570;&#65533;&#65533;&#2028;{>X&#65533;{&#65533;&#65533;	&#17692;&#65533;&#65533;P5&#897;&#65533;&#65533;!@\&#1931;&#65533;F/bx&#65533;|&#65533;&#65533;AN&#1858;'sw&#65533;&#65533;&#65533;&#65533;&#65533;&#65533;&#65533;&#65533;&#65533;&#65533;&#65533;c&#65533;&#65533;P
&#8912;&#65533;T7&#65533;c&#65533;&#65533;q&#65533;
&#65533;&#65533;&#65533;&#65533;&#65533;0E./5&#65533;:C2&#65533;&#65533;;&#65533;&#65533;o&#65533;9Q8B&#65533;LS&#65533;&#65533;AG{&#65533;&#65533;S&#65533;&#65533;-&#65533;&#65533;&#65533;c&#65533;&#65533;&#65533;(&#65533;&#65533;&#217;&#65533;F|1H&#65533;w&#65533;&#65533;["&#65533;$&#65533;$&#65533;&#65533;X\&#65533;&#65533;&#65533;&#139;&#65533;m&#65533;|&#65533; I?&#65533;&#65533;]ng&#65533;;&#65533;3m&#65533;L"&#65533;Qj&#292;&#65533;&#65533;E&#65533;] !&#65533;d   ,&#65533; &#65533;  &#65533;  &#65533;&#65533;  .>&#65533;&#65533;&#65533;&#65533;@G&#65533;!FF@&#65533;>F0N!&#65533;F&#65533;@&#65533;F>*F*&#65533;&#65533;&#65533;&#65533;@&#65533;&#65533;&#65533;&#65533;G!&#65533;&#65533;&#65533;&#65533;D&#65533;&#65533;&#65533;&#65533;&#65533;&#65533;G&#65533;&#65533;&#65533; &#65533;&#65533;&#65533;&#65533;&#65533;&#65533;D&#65533;&#65533;!&#65533;&#65533;&#65533;OO*&#65533;&#65533;&#65533;8&#65533;&#65533;&#65533;&#65533;&#575;&#65533;&#65533;&#65533;F&#65533;F&#65533; &#65533;*D@0&#1935;&#65533;&#65533;&#65533;&#1953;&#65533;&#65533;.&#65533;O&#45233;&#65533;&#65533;&#65533;&#65533;*&#65533;&#65533;&#65533;&#65533;&#65533;&#65533;&#65533;&#65533;[ &#65533;x&#65533;&#65533;Br&#65533;@A&#65533;&#65533;P&#65533;9G&#65533;&#65533;&#65533;&#65533;Q&#65533;&#65533;&#65533;&#65533;$^%v&#65533;\&#65533;&#65533;&#65533;[&#65533;D&#65533;Zi&#1256;&#65533;'&#65533;2&#65533;bDg&#65533;=&#65533;b(	 &#65533;B&#65533; Ze&#65533;PO&#65533;:5*hC&#65533;&#65533;n&#65533;zH&#40360;^!&#65533;
 l&#65533;(Wm%+(&#65533;&#65533;)K&#65533;&#65533;j&#65533;(&#65533;&#65533;&#65533;&#65533;&#65533;&#65533;@&#65533;+BCn&#65533;Ju&#758;&#65533;T&#200;&#65533;
N\Vj*&#65533;&#65533;A&#65533;&#65533;&#65533;+&#65533;&#65533;T&#65533;V&#65533;&#586;d&#646;&#65533;r&#65533;&#65533;t&#65533;&#65533;&#65533; &#65533;&#65533;%&#65533;4&#65533;h&#432;)&#65533;&#65533;&#65533;0&#65533;&#65533;&#65533;%	7&#1662;N&#65533;&#65533;fV&#65533;&#65533;&#65533;&#65533;&#65533;&#65533;&#65533;<&#65533;&#65533;&#65533;/&#65533;.	&#65533;&#65533;&#180;&#65533;2o&#65533;=6&#65533;&#1263;&#65533;J&#65533;i{&#65533;&#65533;Ew_&#65533;&#65533;&#65533;&#65533;&#65533;&#65533;&#638;4+rD&#65533;e&#65533;&#65533;/&#65533;&#65533;a&#65533;&#65533;mB &#1413;7&#65533;k&#213;&#65533;|&#65533;&#65533;&#470;&(!Y &#65533;DK-Q&#65533;Z&#65533;TZX&#65533;  !&#65533;d  ,V &#65533; r &#65533;  &#65533;&#65533;&#65533;&#65533;&#65533;&#65533;&#65533;&#65533;&#65533;&#65533;F!D&#65533;.@!@&#65533;&#65533;F&#65533;&#65533;&#65533;&#65533;&#65533;&#65533;&#65533;&#65533;&#65533;.&#65533;&#65533;&#65533;&#65533;&#65533;&#65533;&#65533;&#65533;&#65533;&#65533;&#65533;&#65533;&#65533;&#65533;&#65533;&#65533;&#65533;&#65533;&#65533;&#65533;&#65533;&#65533;&#65533;&#65533;&#65533;N&#65533;N&#65533;D*.*&#65533;&#134;&#65533;&#65533;&#65533;&#559;>&#65533;F>>&#65533;@FG8G.F&#1540;&#258;&#65533;&#65533;&#1975;!&#65533;@DG&#65533;F*&#65533;&#1858;&#65533;&#65533;&#65533;*>&#65533;&#65533;@&#65533;&#65533;&#389;&#65533;&#65533;&#65533;&#65533;&#65533;!Gn&#1683;yFd&#65533;&#560;&#1266;&#65533;&#65533;8 &#65533;&#65533;&#65533;Cj&#65533;@&#1917;#O(&#65533;k&#65533;&#65533;"&#65533;&#65533;(&#65533;&#65533;&#1489;&#65533;=t&#65533;J&#65533;K&#65533;2$!|&#65533;&#65533;&#609;&#65533;"&#65533;:&#65533;&#65533;&#65533;&#65533;&#20242;&#65533;@&#65533;&#65533;p.#&#1101;&#65533;&#65533;x$&#65533;&#65533;=O&#65533;&#65533;pB&#65533;&#65533;S&#65533;&#65533;m{&#65533;&#65533;&#65533;#6&#65533;~&#1896;&#65533;&#65533;&#65533;!&#65533;&#65533;ITq&#65533;	B&#65533;k&#65533;1(v&#65533;Mn&#65533;p&#65533;&#65533;7o2&#65533;:	&#65533;|&#65533;&#65533;#EtFzf&#65533;&#65533;&#65533;2C&#65533;&#65533;&#262;5&#65533;&#65533;&#65533;Cc&#65533;&#65533;O&#65533;:&#534;f&#65533;n&#65533;Q&#65533;gX)&#65533;[&#65533;wR9&#65533;Q"7&#65533;&#65533;V\RO"&#65533;&#65533;&#65533;&#65533;!&#65533;&#65533;BA+M5qx-#B&#65533;&#65533;+GrSG&#65533;b&#65533;&#65533;&#65533;1&#65533;+i\B&#65533;&#65533;&#65533;M&#65533;;i@xW:{&#65533;#&&#65533;&#1311;EY&#65533;&#65533;&#65533;&#65533;< &#65533;&#65533;&#65533;H&#65533;hG&#65533;J&#65533;&#65533;&#65533;&#65533;m"&#65533;2&#65533;T&#65533;&#65533;3 &#65533;&#65533;"Z&#65533;&#65533;"&#65533;<&#65533;&#65533;&#65533;p&#65533;W&#65533; &#65533;	&#65533;&#65533;&#65533;r&#65533;D&#65533;&#65533;U&#65533;QDaE8D&#65533;W&#65533;l&#65533;&#65533;*RT$&#573632;H&#65533;d&#65533;"9&#65533;&#65533;
!&#65533;&#65533;d&#65533;l&#65533;Nf2IO&#65533;&#65533;H$&#65533;E"%&#65533;@e&#65533;&#65533;&#65533;t&#65533;&#65533;8&#65533;D&#65533;0O\I&#65533;&#65533;&#65533;&#65533;&#65533;&"&#65533;XfE9I)J&#65533;l&#65533;Q4&#65533;&#65533;9P=Q	&#65533;S&#65533;&#65533;q%&#10003;&#65533;&#65533;&#65533;&#65533;&#65533;H5&#65533; I"h%
&#649;&#65533;&#65533;srL&#65533;&#65533;R&#65533;TF&#65533;&#295;&#65533;F&#65533;Y&#65533;&#65533;&#65533;&#65533;H&#65533;&#65533;&#65533;)i&#65533;&#65533;R&#133;'&#65533;tY&#536;&#65533;&#65533;&#65533;k&#65533;&#65533;`H$.q&#65533;&#291;&#65533;ja&#65533;!&#65533;&#65533;&#65533;m(&#65533;&#65533;b&#65533;I&#65533;&#65533;&#65533;(&#65533;&#65533;&#65533;&#65533;&#65533;&#65533;e6&#65533;2&#65533;&#65533;&#65533;&#65533;&#65533;&#65533;&#65533;&#65533;&#65533;^&#65533; &#65533;Xb&#65533;&#65533;&#65533;k&#65533;&#65533;h&#65533;T&#65533;*6&#65533;U&#65533;&#65533;&#65533;v/!&#65533;&#65533;&#65533;[.&#65533;k&#65533;&#65533;gyYG&#65533;.C&#65533;8Vp&#65533;hF,],&#65533;&#361;&#65533;&#65533;&#227;AI>9&#65533;&#65533;0&#65533;&#65533;:&#65533;0&#65533;';~&#65533;e&#65533;&#65533;"@m&#995;&#65533;a*&#65533;&#65533;&#65533;\&#65533;3&#65533;&#65533;&#65533;&#65533;&#65533; B&#65533;b \-&#65533;=XH&#65533;B"UH^#=&#65533;<&#1152;$6&#65533;&#65533;h&#65533;_&#65533;&#65533;&#65533;2&#65533;I&#65533;&#899;&#65533;&#65533;&#65533;&#65533;gj&#65533;03#07&#65533;&#65533;f&#65533;6&#65533;&#65533;&#65533;&#65533;&#65533;&#65533;&#65533;&#65533;&#65533;&#65533;V1&#65533;&#65533;@)&#65533;E&#65533;6!&#65533;b&#65533;$QM9&#65533;&#65533;&#65533;&#65533;&#65533;B&#65533;&#223;+&#431;,&#65533;tJkL&#65533;;&#65533;&#65533;@&#256;&#65533;|&#65533;hjD&#65533;&#65533;&#65533;e	&#65533;!&#65533;}&#65533;%m&#252;{&#65533;*E&#65533;w&#65533;&#65533;&#65533;&#65533;$&#65533;&#65533;&#65533;;W2&#65533;&#65533;&#65533;v&#65533;&#65533;&#597;&#65533;&#65533;#&#65533;o&#65533;3!&#65533;&#65533;&#65533;&#65533;&#65533;BBC&#65533;&#65533;&#65533;Db&#308;&#65533;d&#65533;6&#65533;&#65533;KI&#65533;'&#65533;jj&#65533;&#65533;&#65533;&#65533;Vb$&#65533;OV&#65533;&#65533;&#65533;g&#65533;&#65533; &#65533;/&#65533;&#65533;&#65533;!&#65533;&#65533;&#65533;	s&#65533;&#65533;:$W&#65533;p&#65533;1&#65533;@&#65533;&#65533;C&#65533;A&#1582;&#65533;&#9280;&#65533;A&#65533;&#65533;$,&#65533;&#65533;&#65533;a&#65533;&&#65533;|W&#65533;[EN&#65533; &#65533;Q&#65533;'!sa	+&#65533;>'&#65533;p&#65533;&#65533;&#40231;&#65533;r&#65533;d&#65533;&#65533;&#1237;<&#65533;&#65533;&#65533;Aj_&#65533;&#65533;&#1980;b'&#65533;}&#65533;/x&#65533;DK&#65533;@&#65533;-'&#65533;a&#1758; "9&#65533;&#65533;&#65533;gs&#65533;&#65533;l&#65533;@#&#65533;{&#65533;jcv&#1480;"EH&#65533;&#65533;&#65533;&#65533;&#65533;(&#65533;&#65533;&#65533;&#65533;N&#65533;&#65533;U&#65533;@&#65533;&#65533;&#65533;uK&#65533;{.#
xU&#65533;S&#65533;#&#65533; 2M;&#65533;&#65533;&#65533;&#65533;01&#65533;S_{&#65533;$4&#65533;C&#65533;5'&#65533;&#65533;&#65533;)=&#65533;0}5&#65533;Gm\#&#65533;&#65533;-&#65533;&#65533;t&#65533;0D&#65533;&#65533;&#65533;o&#65533;&#65533;0&#65533;B4&#65533;&#65533;&#65533;&#65533;D&#65533;<&#65533;&#65533;CM&#65533;xQ&#65533;&#65533;'&#65533;GAF&#65533;&#65533;`&#65533;&#65533;&#65533;&#65533;&#65533;QP&#65533;&#65533;*&#1427;&#65533;}&#65533;T\&#65533; ~&#65533;&#707;&#1004;&#65533;	e&#65533;&#65533;^{&#65533;&#65533;{)PC&#65533;&#65533;&#65533;P=&#65533;&#65533;&#65533;&#65533;0&#65533;&#51706;&#1542;H&#65533;!S&#65533;GR&#65533;F#&#65533;F&#65533;&#65533;F@&#65533;$Z)&#65533;0&#65533;~*@&#65533;l&#65533;_$&&#65533;&#65533;Ny&#65533; 
&#65533;Q&#65533;&#65533;s$&#65533;&#65533;4&#65533;i/q&#65533;&#65533;&#65533;F&#65533; &#65533;B&#65533;X&#1940;&#65533;%L&&#65533;&#65533;S&#65533;&#65533;&#65533;0&#65533;?E:&#65533;&#65533;&#65533;&#1255;&#45865;7e&#65533;Q&#65533; !&#65533;&#65533;!&#65533;&#65533;,rm&#65533;`!&#65533;B&#65533;D&#65533;&#869;&#65533; &#65533;FA&#65533;&#65533;mC&#65533;!&#65533;&#65533;&#1394;C8&#65533;q&#65533;P&#65533;b+&#65533;@&#65533;%P!Ww&#65533;S&#65533;x,1&#65533;&#65533;(lzSS&#65533;&#65533; &#65533;@	JP&#65533;&#65533;9&#65533;&#65533;R&#65533;&#65533;6&#65533;&#65533;&#65533;aDx"b&#65533;L&#65533;&#65533;&#65533;nP&#65533;`@m&#65533;^&#65533;&#65533;&#65533;.!KXBv&#65533;&#65533;A&#18485;KX&#65533;K[&#65533;&#65533;iSV&#65533;6P&#65533;&#1326;6&#65533;&#65533;&#65533;k&#1124;%&#65533;&#65533;&#65533;&#65533;j&#65533;&#65533;&#65533;&#65533;&#65533;-&#386;B&#65533;&#65533; &#65533;&#65533;&#173;&#65533;q&#1659;&#65533;"&#65533;W&#65533;E z&#65533;&#65533;&#65533;AT`&#65533;o^ *3PVK&#65533;I&#65533;B&#65533;	Z&#65533;\&#65533;&#65533;&#65533;f.&#65533;&#65533;`?`&#65533;&#65533;u&#65533;&#65533;m&#65533;
P&#65533;B&#65533;a&#65533;V&#1596;0>&#65533;&#65533;c&#65533;\&#65533;&#65533;&#65533;5n&#1158;A&#65533;5&#65533;H&#65533;&#65533;1x&#65533; &#65533;&#65533;&#65533;&#65533;8V-&#65533;&#65533;|&#65533;&#65533;"79&#65533;&#65533;&#65533;]W`2f<&#1952;TD&#65533;V&#65533;&#65533;]B \&#65533;'&#65533;&#65533;5&#65533;y&#65533;{cG&#65533;&#65533;^&#65533;s&#65533;h <&#65533; 0&#65533;&#65533;&#65533;8#@&#65533;&#65533;E&#65533;&#65533;&#65533;\ yn&#65533;&#65533;&#65533;&#65533;f&#65533;&#65533;&#65533; "p&#65533;&#65533;z@&#65533;&#65533;1&#65533;&#65533;[&#65533;&#65533;&#65533;&#65533;k&#65533;&#65533;&#65533;&#65533;&#65533;^&#65533;v2CU&#65533;&#65533;(&#172;&#65533;&#65533;&#65533;-&#65533;&#65533;j&#65533;&#65533;&#65533;z &#1224;N&#65533;&#65533;f&#65533;&#65533;&#65533;*&#65533;Ya &#65533;aE0r&#65533;&#65533;&#65533;\+&#65533;&#65533; &#65533;t&#65533;q&#65533;_w:&#65533;&#65533;s&#23321;&#65533;[&#65533;&#65533;&#65533;/&#65533;&#65533;&#65533;_&#65533;
x&#65533;&#65533;}q&#65533;;&#65533;^Z&#65533;&#65533;&#65533;&#65533;&&#270;&#1490;&#65533;|&#65533;u%&#65533;&#65533;1&#65533;_3&#65533;&#65533;&#65533;&#65533;&#65533;&#65533;<&#65533;N&#65533;&#65533;&#65533;EmkQ&#65533;kT&#65533;&#65533;&#65533;M&#65533;FVB&#813;&#65533;&#65533;&#65533;&#65533;=.&#65533;1&#65533;g4&#65533;&#65533;&#65533;&#65533;t&#65533;&#65533;{&#65533;&#65533;x&#65533;&#65533;&#65533;jW&#65533;t&#65533;!&#65533;H&#65533;&#65533;&#65533;&#65533;&#65533;&#65533;&#65533;&#856;&#65533;&#65533;&#65533;&#65533;&#65533;^&#65533;m&&#65533;&#65533;&#65533;&#65533;Q&#65533;&#65533;I+?&#65533;&#65533;UH&#65533;&#65533;J\/&#65533;P&#65533;V&#65533;&#65533;85x&#65533;;&#65533;*+8&#65533;&#65533;&#65533;&#65533;Mg&#65533;&#65533;&#65533;Wf&#65533; &#65533;&#65533;e&#65533;Uo&#65533;.&#65533;&#65533;&#65533;&#1529;&#65533;&#65533;ss&#65533;=hs_&#65533;&#65533;&#65533;&#65533;&#65533;&#65533;&#65533;&#65533;&#65533;&#65533;&#65533;&#65533;&#65533;&#65533;3|&#65533;o&#65533;&#65533;&#65533;&#65533;5zz;\w&#65533;#&#65533;&#65533;*&#65533;j&#1868;&#65533;&#65533;&#65533;&#65533;@&#65533;&#65533;&#65533;&#65533;l &#65533;&#1073;&#65533;&#65533;&#65533;&#65533;ES&#65533;:&#65533;.&#65533;A&#65533;&#65533;3&#65533;&#65533;&#2032;&#65533;&#65533;Y&#65533;&#65533;&#65533;%@&#65533;&#65533;&#65533;G&#65533;-x&#733;\&#65533;&#65533;&#65533;]/&#65533;x&#65533;dP&#65533;&#65533;&#65533;W>&#65533;jK&#65533;_&#65533;&#65533;&#65533;&#1475;}q&#65533;&#65533;c&#65533;&#65533;&#65533;m~&#65533;m&#65533;Ao\&#65533;&#509;&#65533;&#65533;&#65533;&#65533;&#65533;>w&#65533;&#65533;u&#65533;&#65533;C&#65533;&#65533;&#1955; &#65533;&#65533;CF~&#65533;c&#65533;%&#65533;&#65533;_&#65533;&#65533;i &#65533;dO&#65533;``&#65533;d&#65533;e&#65533;o&#65533;&#65533;M&#65533;v&#65533;G&#263;&#65533;1&#65533;&#65533;]&#65533;&#65533;j&#65533;gP&#65533;t&#65533;&#65533;f&#65533;&#65533;&#65533;phO&m&#65533;&#65533;y&#65533;&#65533;Z&#65533;&#449;&#65533;%&#65533;|&#65533;F@ &#65533;&#65533;7d&#65533;u&#65533;*&#65533;~&#65533;Vn&#65533;iU&#65533;d&#65533;g&#65533;fh&#65533;&#65533;y	v`&#65533;&#65533;Z&#65533;%&#65533; ,&#65533;B&#65533;'~&#65533;&#65533;?&#65533;   &#65533;bfip5We&#65533;&#65533;`.lKpe&#65533;&#65533;7&#65533;g&#65533;W&#65533;&#65533;&#65533;Z&#65533;7&#65533;&#65533;"&#65533;':&#65533;D&#65533;&#65533; &#65533;  &#65533;p8kh&#65533;_es&#65533;\&#65533;&#392;k(k&#65533;&#65533;o&#65533;\&#65533;{NWZPx&#65533;#|M&#1479;&#65533; &#65533;!&#65533;&#65533;Uj&#65533;&#65533;w;&#65533;c&#65533;&#65533;l&#65533;`&#65533;&#65533;n&#65533;Fh&#65533;'hwe&#455;&#65533;&#65533;";&#65533;&#65533;&#65533;  0&#65533;&#65533;&#65533;o&#65533;&#65533;i&#65533;&#65533;a&#65533;~&#65533;&^&#65533;m&#65533;'&#65533;&#65533;&#65533;&#65533; H40|&#65533;&#65533;&#65533;&#65533;&#65533;b&#65533;&#65533;&#65533;\&#678;{&#65533;&#65533;&#65533;c&#65533;'&#65533;&#65533;&#65533;nJ&\&#65533;uh&#65533;pJ&#65533;_&#65533;&#29176;&#65533; &#65533;&#65533;&#65533;lI&#65533;^&#65533;&#65533;w&#65533;\&#65533;&#65533;_E&#65533;Zoh&#65533;Z&#65533;&#65533;}&#65533;&#65533;}&#65533;x&#65533;&#65533;&#65533;&#65533;b&#65533; F`&#65533;m] ym&#616;q&#65533;&#65533;dgw&#65533;xe&#65533;&#65533;&#65533;&#65533;&#65533;&#65533;&#65533; &#65533;e&#65533;&#65533;&#65533;s&#65533;8v&#65533;&#65533;&#934;ZF^6j5&#65533;^&#65533;&#65533;&#65533;t`&#65533;&#65533;&#65533;B&#65533;.&#65533;,&#65533;bOF^&#65533;Vk&#65533;&#65533;n2&#65533;a&#65533;}&#65533;&#65533;_&#65533;v&#65533;l&#65533;&#65533;bw&#65533;&#65533;W&#65533;&#65533;&#65533;y&#65533;u&#65533;&#65533;(k&#65533;&#65533;&#65533;6v56&#65533;x&#65533;&#65533;}WL&#65533;B$&#65533;S!&#65533;Ugn&#65533;6&#65533;]wm&#65533;lf&#65533;'&#65533;	e&#65533;^k&#65533;t=YZb&#65533;9&#65533;&#65533; &#65533;&#65533;
&#65533;a&#65533;&j&#65533;G^Uj|&#65533;h&#65533;7c&#65533;g@gj&#65533;h&#65533;&#950911;7&#65533;0&#65533;U&#65533;_&#65533;&#65533;k&#65533;&#65533;&#65533;q&#65533;&#1037;&#65533;gT&#65533;&#65533;&#65533;`&#65533;&#65533;&#65533;&#65533;&#65533;t&#65533;&#1353;%	&#65533;	&#65533;&#454;&#65533;ud&#1398;_&#65533;W&#65533;&#65533;&#65533;m&#65533;&#65533;\&#65533;H`&#65533;I&#65533;&#65533;&#65533;_&#65533;&#65533;&#65533;"&#65533;&#519;n9&#65533;&#65533;P&#65533;&#65533;}&#65533;&#65533;&#65533;G&#65533;&#65533;&#65533;&#65533;&#65533;6v&#65533;&#65533;m&#1436;)&#65533;ZO&#65533;Z&#65533;&#65533;&#65533;&#65533;&#517;PQ&#65533;&#770;&#65533;h&#65533;s&#65533;&#465;&#65533;u&#65533;&#65533;&#32348;*&#65533;n&#65533;'v&#45381;V&#65533;&#65533;W&#65533;"&#65533;&#65533;,&#65533;>&#600;&#65533;I &#65533;&#65533;zyw&#65533;&#65533;&#65533;w&#65533;w&#65533;&#65533;"&#65533;x&#65533;`&#65533;&#65533;	&#65533;&#65533;ny_ &#65533;t&#65533;TFP&#65533;F&#65533;&#65533;)Xm&#65533;&#1028;G&#65533;l&#65533;F&#65533;&#65533;&#65533;&#65533;y&#65533;&#65533;]&#65533;&#65533;tX&#65533;&#65533;&#65533;&#65533;zQ&#65533;&#65533;5w|&#65533;~&#65533;8&#65533;&#65533; {&#213;&#65533;&#65533;8h&#65533;8&#65533;v&#65533;&#65533;&#65533;&#65533;4|O&#65533;&#65533;&#65533;&#65533;&#65533;&#65533;vn&#65533;&#65533;u&#65533;&#65533; &#65533;s&#65533;Fe&#65533;&#65533;l&#65533;Z&#65533;W&#65533;,&#65533;&#65533;&#65533;&#65533;"A9&#65533;&#65533;&#65533;&#65533;&#65533;z&#65533;Pk8Fm&#65533;&#65533;qJ6&#65533;&#65533;x&#65533;&#65533;yX&#65533;tZ&#65533;&#65533;Q&#65533;F&#65533;&#65533;V&#65533;&#65533;&#65533;-k;&#65533;f&#65533;&#65533;+&#65533;&#65533;R&#65533;y&#65533;&#65533;rN7&#65533;&#65533;,q&#65533;&#65533;Y&#65533;Xgp&#65533;&#65533;sVj&#65533;U9v&#65533;&#65533;5&#65533;@Wa&#65533;6r&#65533;&#65533;&#65533;&#65533;q&#65533;&#65533;&#65533;&#65533;'ZZ
&#65533;o0fc&#65533;&cL&#65533;$&#65533;&#65533;&#65533;Fv\&#65533;Z&#65533;9ya&#65533;w`+G^zx &#65533;U&#65533;&#65533;&#65533;&#65533;&#65533;&#65533;O&#65533;s_&#65533;d&#65533;e&#65533;a&#65533;5j&#65533;hd&#65533;&#65533;&#65533;&#65533;k%W&#65533;V&#65533;&#65533;M&#65533;B&#65533;&#65533;&#65533;&#65533;*Z&#65533;* f8y7yT&&#65533;&#65533;e^&#65533;&#1553;&#65533;&#65533;i&#65533;&#65533;y9I&#65533;&#65533;&#65533;_&#135;&#65533;&#65533;p&#65533;Z&#1722;&#65533;9! &#65533;|&#65533;&#65533;o7&#65533;&#65533; &#65533;\&#65533;&#65533;]&#65533;&#65533;Z&#65533;&#65533;&#65533;&#65533;&#65533;&#65533;(&#65533;&#65533;&#65533;
&#65533;&#1515;&#65533;@ .; {&#65533;l.6w>g&#65533;o&#65533;&#65533;&#65533;&#27123;Y&#65533;&#65533;&#1502;ki&#65533;&#65533;U&#65533;&#1555;n*Zb&#65533;&#65533;w&#65533;x&#65533;J;&#65533;&#65533;7&#65533;&#568;&#65533;
&#65533;&#65533;Z&#65533;&#65533;&#65533;"&#617;&#65533;&#65533;{&#65533;&#65533;&#65533;&#65533;A&#65533;&#1896;&#65533;Mx&#65533;&#65533;&#65533;nFyc&#1078;\f&#65533;f&#65533;}4&#550;&#65533;&#65533;r&#65533;ze&#65533;{U
U&#65533;\&#65533;h&#65533;&#65533;&#65533;&#65533;,y&#65533;5&#65533;`&#65533;&#1410;:yW&#420;:&#65533;&#65533;&#65533;&#65533;^	&#65533;&#65533;H&#65533;&#65533;&#65533;Y&#65533;A
&#65533;&#65533;0&#65533;1vi&#65533;&#65533;#&#465;&#65533;&#65533;&#65533;&#65533;i&#65533;&#65533;&#65533;a`fd&#65533;gx8&#65533;A&#65533;rY&#553;&#65533;&#65533;&#65533;Np&#65533;z;&#65533;&#65533;&#65533;&#65533;:&#65533;y&#65533;z&#65533;&#65533;Z&#65533;k&#65533;G&#65533;RyhV&#65533;r&#65533;&#65533;&#65533;&#65533;&#65533;(&#65533;,pj&#65533;&#65533; c&#65533;w&#65533;&#65533;&#65533; &#65533;w&#65533;f&#65533;&#65533;&#1618;[W&#65533;&&#65533;&#65533;&#65533;&#65533;&#65533;&#65533;&#65533;&#65533;&#65533;&#65533;&#764;4F&#65533;&#65533;&#65533;
&#65533;j8g&#65533;&#65533;z&#65533;&#65533;&#65533;mJ	t&#65533;&#65533;G&#65533;&#65533;hzt&#65533;7&#65533;&#65533;ZZ&#65533;	qH|&#65533;;
&#65533;`&#65533;E&#65533;rMF&#65533;%X&#65533;&#65533;U&#65533;&#65533;gu&#65533;wj&#65533;q/'&#65533;&#65533;&#65533;&#65533;K&#65533;[&#65533;&#65533;&#65533;	&#65533;&#65533;&#65533;"&#65533;&#65533;&#65533;&#65533;q&#65533;&&#65533;'&#566;I;j!&#65533;o&#65533;F&#65533;vTHv&#65533;z&#65533;&#65533;5Z&#1290;&#65533;&#65533;[P&#65533;&#656;&Tgm&#2671;&#65533;H&#65533;z&#632;%&#65533;uU	&#65533;&#65533;&#65533;l&#181;p>J&#65533;&#65533;&#65533;Y
&#65533;$&#65533;&#65533;B^&#65533;ue,&#65533;y&#65533;cZ'&#65533;+&#65533;&#65533;&#65533;&#65533;&#65533;&#65533;fI7&#65533;&#65533;XZ0=&#769;&#65533;$&#65533;!&#65533;&#65533;dV&#65533;6h&#65533;e&#65533;sj38t&#65533;&#65533;K&#1525;&#65533;&#65533;Ow&#65533;	&#65533;&#65533;!@ 6fnf&#65533;eFh&#629;c&#65533;Fk:&#65533;^&#65533;k&#65533;&#65533;b&#65533;{q&#65533;&#65533;&#65533;[&#65533;&#559;&#762;|f&#1666;&#54764;&#65533;&#65533;lPf&#65533;&#65533;s&#65533;iv&#65533;&#65533;pn&#65533;&#65533;&#32544;S1U&#163;0&#65533;{^&#65533;&#65533;&#65533;&#65533;&#65533;&#65533;&#65533;&#65533;l&#65533;vi&#65533;&#1837;&#65533;ee&W&#65533;p&#65533;v&#65533;&#65533;&#536;&#65533;Z,&#65533;l
&#65533;L&#65533;&#65533;&#65533;6&#65533;^&#65533;k&#1608;&#65533;&#65533;d&#65533;&#65533;&#65533;g&#65533;I&#65533;kW&#560;&#65533;&#65533;|&#65533;&#65533;&#65533;,&#65533; $&#65533;&#65533;&#65533;&#65533;\k&#65533;&#65533;q&#65533;5&#65533;&#65533;Vj&#65533;&#65533;aG&#65533;J^T&#65533;&#65533;&#65533;*&#65533;&#65533;&#231; &#65533;[&#65533;<
F0x&#65533;&f&#65533;j&#65533;&#65533;&#65533;&#65533;&#65533;&#65533;i&#65533;&#65533;^q&#65533;&#65533;&#65533;|&#65533;&#65533;&#65533;&#65533;&#65533;{&#65533;&#65533;&#65533;&#65533; &#65533;&#65533;t&#65533;	FP&#65533;[gu&#65533;%&#1053;k&#65533;c&#65533;&#65533;&#65533;z&#21286;9&#1641;%&#65533;p&#65533;&#1660;&#65533;&#65533;,]&#65533;&#1180;&#65533;&#514;+6&#65533;\NZc&#65533;&#695;&#65533;&#65533;i&#65533;&#65533;"`)&#65533;&#65533;v&#65533;A&#65533;"qz)&#65533;&#65533;B&#65533;&#65533;B&#65533;&#65533;&#1610;&#987; &#65533;dGnTV&#65533;@&#65533;&#65533;6&#65533;y&#65533;&#65533;7&#65533;&#65533;&#954;rp&#65533;&#65533;o&#65533; A&#65533;&#1756;&#65533;|&#65533;&#65533;gx&#65533;&#65533;F9&#65533;&#65533;%&#65533;&#65533;|&#625;&#65533;&#65533;mH&#65533;&#65533;&#65533;m\&#65533;&#65533;&#65533;L|&#65533;&#65533;&#65533;&#65533;G&#65533;&#65533;&#65533;qi{&#65533;wf&#450;9&#65533;&#65533;e&#65533;&#65533;Xj&#65533;v&#65533;&#65533;&#65533;&#65533;&#65533;&#65533;]&#65533;h}	!&#65533;"&#473;eo~&#65533;&#65533;%p&#65533;=&#65533;N&#65533;&#65533;H&#65533;]&#65533;&#44380;&#65533;&#65533;G-V&#701;&#65533;&#65533;&#65533;l&#65533;X^&#65533;i&#65533;&#65533;7&#65533;&#65533;&#65533;h&#65533;Jy&#65533;&#599;&#65533;o%]q&#65533;&#65533;MG&#65533;-&#65533;&#65533;&#65533;&#882;&#65533;&#65533;&#65533;E&#65533;o&#65533;I&#65533;	&#65533;&#65533;&#65533;&#65533;&#65533;w&#65533;&#65533;&#65533;&#65533;&#1433;&#65533;&#65533;)&#65533;&#65533;&#65533;"&#65533;|&#65533;&#65533;j
&#65533;&#65533;&#65533;&#65533;&#65533;&#65533;s&#65533;&#65533;&#65533;tz&#65533;&#65533;7&#1551;&#65533;Xf&#65533;&#65533;d'&#65533;&#65533;&#65533;&#65533;-&#293;S+&#65533;&#65533;&#65533;&#65533;&#65533;R&#65533;&#65533;&#65533;&#65533;_&#65533;"&#1569;g_&#65533;&#65533;&#65533;&#36857;&#65533;&#65533;8&#65533;&#731;&#65533;&#65533;E]&#65533;&#65533;]*&#65533;&#65533;&#1687;&#65533;^W&#65533;,&#65533;Wn_&#65533;s&#65533;&#65533; &#65533;NE~	&#65533;&#65533;{:&#65533;&#65533;&#34299;g&#65533;&#286;z&#65533;&#65533;O9&#65533;&#65533;k&#65533;r`(&#65533;&#65533;&#65533;s^o&#65533;vy&#65533;S
T&#65533; &#65533;&#65533;&#65533;ffk]n&#65533;&#65533;&#65533;",&#65533;;&#65533;&#386;&#65533;&#65533;&#1308;Y&#65533;&#65533;T,&#65533;a&#65533;&#65533;nP&#65533;&#65533;,&#65533;&#65533;Z:&#65533;&#65533;&#65533;&#65533;Ufm&#65533;d&#65533;9&#65533;4&#65533;&#65533;&#65533;&#65533;&#949;r&#699;&#65533;p&#65533;&#65533;i&#1923; &#65533;&#65533;Q`&#65533;&#65533;&#65533;&#65533;y&#65533;v&#65533;&#65533;w&#65533;&#65533;&#65533;&#65533;d]&#65533;{	9&#65533;E &#65533;/&#65533;]`(0Y&#65533;&#65533;V&#65533;&#65533;&#65533;6b&#65533;&#65533;&#65533;^&#65533;^&#325;V&#65533;W&#65533;&#65533;&#65533;a&#65533;&#65533;'&#65533;&#65533;X&#65533;&#65533;(&#65533;&#65533;&#65533;	59&#65533;,&#65533;&#65533;
&#65533;&#65533;A&#65533;&#65533;&#65533;&#65533;&#65533;<&#65533;>&#65533;n&#65533;O&#1982;&#65533;&#65533;&#65533;&#65533;&#65533;j&#65533;&#65533;&#65533;&#65533;&#65533;&#65533;&#65533;&#65533;j&#65533;&#65533;&#65533;&#65533; &#65533;0&#65533;&#65533;&#65533;&#65533;%&#65533;n&#65533;&#65533;&#65533;&#1692;&#65533;&#65533;&#65533;Olq&#65533;>&#65533;@&#1605;&#65533;&#65533;&#65533;
&#65533;<&#65533;3|&#1257;n&#65533;
l~&#65533;^&#65533;@&#65533;e&#65533;&#65533;^
&#65533;&#65533;3&#65533;&#65533;Q&#65533;&#65533;&#65533;X&#65533;
&#65533;z&#65533;&#65533;[&#65533;&#65533;N&#65533;!&#65533;p&#65533;&#65533;#&#65533;L>&#65533;	'@.&#65533;&#65533;&#65533;&#65533;&#65533;&#65533;&#65533;.W&#65533;&#65533;&#65533;&#65533;&#65533;&#65533;0&#65533;&#142;L`&#65533;g&#65533; R&#65533;&#65533;&#65533;y&#65533;&#918;.&#65533;&#65533;&#65533;
	?&#65533;@_&#65533;&#65533;QLpY&#65533; &#65533;Hg&#65533;&#65533;&#65533;&#65533;&#65533;V&#65533; (+o&#65533;T&#65533;3[O&#65533;&#65533; &#65533;Z&#65533;&#65533;	^&#65533;>&#65533;&#65533;&#65533;&#65533;&#65533;&#65533;&#65533;&#65533;&#65533;l&#65533;Q@&#65533;=&#65533;3'P&#65533;G&#65533;&#65533;G *&#65533;&#65533;&#65533;&#65533;&#64078;&#65533;:&#65533;&#65533;&#65533;&#65533;&#65533;Z&#65533; Q&#65533;&#65533;&#65533;O&#65533;&#65533;&#65533;&#65533;&#65533;I.&#65533;&#65533;&#65533;G^^&#65533;g&#65533;!1&#65533;&#65533; &#65533;O??&#65533;&#65533;>(&#65533;&#65533;&#65533;Z&#65533;&#65533;?&#65533;&#65533;&#65533;&#65533;&#65533;&#65533;&#65533; &#65533;&#65533;&#65533;<&#65533;&#65533;&#65533;&#65533;"@;&#65533;Yyebo&#65533;&#65533;J&#65533;&#65533;&&#65533;&#65533;n&#65533; &#303;&#65533;&#65533;&#65533;.?&#65533;&#65533;&#65533;&#65533;p&#65533;&#65533;&#65533; +&#65533;&#65533;&#65533;h&#65533;&#1646;&#1775;&#65533;xO
&#65533;/&#65533;&#65533;&#65533; (x&#65533;u&#65533;&#65533;u(&#65533;&#65533;&#65533;(&#65533;p&#65533;qr58x3&#65533;&#65533;`&#65533;!&#65533; s&#65533;&#65533;&#65533;P&#65533;SRQ&#65533;:&#65533;R&#65533;&#65533;ar&#65533;+&#1569;&#65533;&#65533;!&#65533;4y&#65533;iL&#65533;&#65533;&#65533;&#65533;&#65533;I&#65533;X\&#65533;y&#65533;&#65533;&#585;z&#65533;2h&#65533;&#65533;&#65533;3&#65533;&#65533;&#65533;a&#65533;&#65533;&#65533;&#65533;&#65533;&#1035;&#65533;&#65533;&#65533;&#1324;h&#65533;<&#65533;y&#65533;qT&#65533;&#65533;y*h&#65533;	&#65533;sd}K%N&#65533;[&#65533;&#65533;LG&#65533;b&#924;QB`o&#65533;&#65533;&#65533;+&#65533;&#65533;&#65533;N&#65533;>	&#65533; *H&#65533;&#65533;&#65533;&#65533;B	TX!&#65533;&#65533;a&#65533;&#65533;&#65533;&#65533;"&#65533;"&#65533;&#65533;&#65533;;&#65533;&#65533;I!`0&#65533;!@&#65533;&#65533;e&#65533;&#65533;F&#65533;&#518;&#65533;C&#65533;&#65533;&#65533;r&#65533;&#65533;&#65533;W&#65533;5(&#65533;&#65533;g&#65533;L&#65533;&#65533;zZ	cQH&#65533;&#65533;&#65533;&#65533;&#65533;d!&#65533;	&#678;&#65533;
&#65533;Z&#65533;2&#677; 3W&#65533;&#65533;&#65533;&#65533;t&#65533;&#65533;&#65533;&#237;Fh&#65533;U&#65533;t"_>f&#65533;&#65533;&#65533;3&#65533;&#65533;&#65533;&#65533;&#65533;&#65533;AS&#65533;&#65533;&#65533;j&#1516;&#65533;&#65533;69&#727;&#65533;k&#65533;&#65533;H 5&#65533;&#65533;&#65533;&#65533;fT&#65533;Ly&#65533;m&#65533;a@V&#65533;:&#65533;&#65533;U1&#65533;&#65533;&#65533;&#65533; m&#65533;&#1946;$&#65533;K&#65533;t&`&#65533;#R&#65533;O&#65533;&#12264;&#65533;&#65533;&#65533;&#65533;&#65533;)&#65533;&#65533;DG1&#65533;&#65533;yu&#65533;m1D&#65533;E&#65533;&#1352;y&#65533;&#65533;&#65533;D<J&#65533;&#65533;%%&#65533;&&#65533;`'&#65533;H&#65533;q3&#65533;)0&#65533;&#65533;&#65533;&#65533;&#65533;&+6uW&#65533;* &#65533;;&#65533;&#65533;"LPA%B	0&#65533;&#65533;O<&#65533;`Cr&#65533;&#65533;WI&#65533;0&#65533;~&#65533;&#65533;8Ht&#65533;x&#65533; &#65533;&#65533;&#65533;e&#65533;&#65533;tP&#65533;&#65533;EEiI]\>&#65533;)&#65533;LU&#65533;&#65533;&#65533;&#65533;5&#65533;&#65533;M&#65533;&#65533;&#65533;n&#65533;&#65533;&#65533;&#65533;&#65533;I/|J&#65533;H5=&#9249;$&#65533;&#65533; &#65533;&#65533;~&#65533;I&#65533;j&#65533;&#65533;&#65533;&#65533; &#2024;&#65533;&#65533;&#65533;&#65533;&#65533;Y[&#65533;&#65533;5c#&#65533;Q&#65533;&`&#65533;&#65533;b&#65533;nB&#65533;)+&#65533;&#65533;&#65533;o.)&#65533;&#65533;&#65533;&#1798;&#65533;&#65533;&#65533;&#65533;u&#65533; &#65533;&#65533;t&#65533;! &#65533;O&#65533;&#65533;UR&#65533;&#65533;&#65533;&#65533;*&#65533;&#65533;&#65533;&#65533;6Lv&#65533;&#65533;&#65533;&#65533;0i	&#65533;x&#65533;e&#65533;&#65533;&#571354;0B>&#65533;&#65533;&#65533;E:&#65533;&#65533;&#i&#65533;RG&#65533;=&#65533;7&#65533;&#65533;&#65533;
eh%(H&#65533;Y&#65533;y&#65533;;&#65533;&#65533;T&#65533;CbTf*Tur]&#65533;&#65533;t&#65533;&#1194;*U&#65533;h&#65533;%&#65533;&%x&#65533;T&#65533;mo&#65533;&#65533;&#65533;-,Q(&#65533;FzY&#65533;I'&#65533;&#23022;`H^&#65533;a)&#1465;&#65533;(`q6&#65533;]Am&#65533;A&#65533;&#65533;z&#65533;&#65533;$P!U0,&#65533;5&#65533;&#65533;)+&#65533;[&#65533;&#65533;&#65533;%+&#65533;v&#1930;&#65533;r&#65533;&#65533;(&#65533;)@&#65533;&#65533;&#65533;|4&#65533;&#242;V&#65533;b&#65533;t&#65533;&#65533;&#65533;K^&#65533;&#65533;&#65533;&#65533;;&#65533;&#65533;&#65533;i-l^&#65533;&#65533;&#65533;&I#)&#65533;@l&#65533;=R&#65533;&#65533;^&#65533;&#65533;&#65533;"&#699;X&#65533;&#65533;&#65533;&#65533;	_&#65533;A&#65533;&#65533;R&#48645;N&#65533;&#65533;_&#65533;&#65533;&#65533;&#65533;`Yi&#65533;VE&#65533;&#65533;&#65533;&#65533;&#65533;1&#65533;D&#65533;T!!&#65533;T&#65533;&#65533;(3w.t&#65533;&#65533;&#840;&#65533;N&#65533;6&#65533;&#65533;|M&#1703;&#65533;&#65533;&#65533;&#65533;1&#65533;a&#65533;&#65533;&#65533;&#65533;~&#65533;6&#65533;Q&#1640;&#65533;&#65533;u*&#65533;:&#65533;&#65533;&#65533;&#65533;\U~	b&#65533;&#65533;%(F&#65533;)&#65533;*szo&#65533;&#65533;	N&#65533;UW]&#65533;$I&#65533;&#1479;&#65533;5R(>A>&#65533;&#65533;&#65533;&#65533;T&#65533;&#65533;O&#65533;&#65533;W;&#65533;D&#65533;z&#65533;&#65533;&#65533;?V&#65533;&#65533;E&#65533;
p@&#65533;&#65533;7>&#65533;8&#65533;iL&#65533;bx'8&#65533;&#65533;Y&#65533;7&#65533;&#457;&#65533;&#65533;&#65533;l&#65533;\) &#65533;a&#65533;M&#65533;p^&#65533;&#65533;&#65533;&#65533;L{%&#65533;&#65533;&#65533;&#65533;U&#65533;&#65533;&#65533;&#65533;]&#65533;&#65533;&#65533;&#65533;A l&#65533;QF}N&#65533;9&#65533;m&#65533;C&#65533;&#65533;KV &#65533;PXgI&#65533;&#65533;^&#65533;<&#65533;LDE   !&#65533;d   ,&#65533; &#65533;  Y  &#65533;&#65533;  D*D0&#65533;&#65533;&#65533;*FGOGG&#65533;&#65533;FF&#65533;8OO&#65533;&#65533;@F>GF&#65533;&#65533;&#65533;!&#65533;GN&#65533;&#65533;&#65533;F@@0&#65533;&#65533;F&#65533;F.&#65533;&#65533;&#65533;&#65533;>@O0&#65533;&#65533;&#65533;&#65533;&#65533;&#65533;&#65533;&#65533;&#65533;FD@&#65533;&#65533;&#65533; &#65533;&#65533;0O&#65533;&#65533;&#413;&#65533;&#65533;N&#65533;@ &#65533;&#65533;O&#65533;&#65533;&#65533;F&#65533;&#492;@&#65533;&#65533;&#377;&#1902;&#65533;&#65533;&#65533;G&#65533;&#65533;&#666;&#322;&#65533;&#249;>&#65533;\&#1827;&#1292;&#1361;#Q&#65533;&#65533;&#65533;f&#65533;T4i&#65533;&#65533;k&#65533;M+ &#65533;|&#65533;&#65533;&#65533;&#65533;5s&#65533;&#65533;&#65533;J&#65533;&#65533;0g |P&#311;
&#65533;9X&#65533;N&#65533;&#65533;]1z&#65533;Ey&#65533;&#65533;\"#Q&#65533;&#65533;j&#65533;Q&#65533;' &#65533; B&#65533;%&#65533;(&#65533; l&#65533;&#65533;&#65533;	&#65533;DJ&#65533;Y&#1106;JS}Q]&#65533;&#65533;+"na&#65533;vk&#65533;&#65533;&#1579;2|&#65533;&#65533;u@-&#1647;t&#65533;&#1725;+(&#65533;[&#65533;}&#65533;&#65533;ue/[N&#65533;'&#65533;&#875;&#65533;&#65533;&#1331;/&#65533;;vU&#65533;&#65533;&#65533;&#65533;&#65533;;&#65533;&#65533;a&#65533;x7&#65533;&#65533;q2e&#65533;r33&#65533;&#65533;&#65533;1&#65533;dQ#&#65533;L&#65533;t^&#1699;&#65533;*&#65533;k&#1870;m&#65533;&#1869;&#1393;&#65533;
 &#65533;&#65533;`&#65533;cI&#65533;&#65533;&#65533;]R$/&#65533;E&#65533;&#65533;&#65533;&#65533;&#65533;H  !&#65533;d  ,V 	r &#65533;  &#65533;&#65533;&#65533;&#65533;&#65533;&#65533;&#65533;&#65533;&#65533;>&#65533;.>*&#65533;&#65533;>&#65533;*>!@!&#65533;&#65533;@&#65533;&#65533;&#65533;&#65533;&#65533;&#65533;&#65533;!&#65533;@&#65533;&#65533;&#65533;!&#65533;&#65533;&#65533;F&#65533;&#65533;&#65533;&#65533;&#65533;&#65533;&#65533;!F&#65533;&#65533;!L&#65533;.&#65533;&#65533;&#65533;&#65533;&#65533;&#65533;&#65533;L&#65533;&#65533;&#65533;&#65533;&#65533;&#65533;&#65533;&#775;&#65533;&#65533;&#397;&#65533;O&#65533;&#65533;&#65533;&#65533;&#65533;.&#65533;+&#1047;&#65533;F0OO8O@&#1474;&#65533;&#65533;&#65533;&#65533;1&#65533;&#65533;&#65533;&#65533;&#65533;*&#65533;&#65533;@&#65533;F&#65533;&#65533; &#65533;&#65533;&#65533;;L&#65533;&#65533;&#65533; &#65533;&#209;#F"
$H&#65533;&#65533;
&#65533;&#65533;&#65533;&#65533;&#65533;q&#65533;:X&#65533;$&#65533;gm&#65533;2&#65533;&#65533;BB&#65533;&&#65533;4I&#273;&#65533;K>"Y&#65533;&#1224;&#65533;#O$&#65533;&#65533;n&#65533;QB&#65533;&#65533;&#65533;&#65533;h'C&#65533;&#65533;&#65533;
-j&#263;&#547;G&#65533;&#65533;&#65533;&#65533;&#1160;&#65533;&#905;KwO&#65533;h&#65533;0i&#65533;&#65533;&#65533;&#65533;&#65533;`&#65533;&#65533;h&#65533;A&#65533;&#65533;&#65533;&#289;&#65533;W &#65533;&#1544;&#65533;r8&#65533;&#65533;&#65533;w&&#65533;A&#65533;&#65533;,&#65533;O&#65533;&#65533;/&#65533;:&#65533;&#65533;-&#65533;t&#65533;.&#65533;<&#65533;&#65533;Y^&#65533;l&#65533;9&#65533;&#65533;rc&#65533;]&=P&#65533;(Q&#65533;8&#65533;2&#65533;&#65533;Z&#65533;G&#65533;&#65533;&#65533;#l&#65533;&#65533;'	&#65533; ]&#65533;&#65533;1&#65533;&#65533;&#65533;&#65533;&#65533;u&#65533;&#65533;W &#65533;&#65533;&#65533;&#65533;zo&#65533;&#65533;&#65533;1=0&#65533;&#65533;&#65533;Gp&#65533;&#65533;~&#65533;&#65533;"#&#65533;&#65533;%JY&#65533;&#17923;L&#65533;a#&#65533;!GX&#65533;n&#65533;f@&#65533;&#65533;R&#65533;&#65533;C&#65533;8BYf&#65533;&#65533;&#65533;&#65533;&#65533;Q-&#65533;&#65533;&#65533;y$&#65533;E&#65533;&#65533;lGHz;&#65533;&#222;&#65533;5&#65533;&#65533;&#65533;D&#65533;*&#65533;gy3&#1176;&#65533;F&#65533;&#3598;O.&#65533;6&#65533;&#65533;&#65533;&#65533;`&#65533;L&#139;?&#5196;&#65533;&#65533;&#65533;M&#65533;&#65533;FIM&#65533;LPt&#65533;S&#65533;&#65533;&#65533;&#65533;&#65533;Lv&#65533;9Q&#65533;PN]&#65533;|&#65533;$&#65533;&#65533;&#65533;&#65533;&#65533; &#65533;u&#65533;%5&#65533;[&#1033;M-*&#65533;&#65533;b&#65533;&#65533;4@&#65533;&#65533;ms
&#65533;&#65533;p&#65533;&#65533;L&#65533;&#65533;&#1251;&#65533;M&#65533;&#65533;m&#65533;)"	&#65533; &#1668;&#65533;/&#65533;Z&#65533;KU*dt&#65533;)&#65533;nr&#65533;&#65533;:`&#65533;  &#65533;&#1301;&@X&#65533;)66AD1&#65533;p4L&#65533;&#65533;&#65533; 
00)`&#65533;Rk&#65533;}
&#65533;&#366;&#65533;&#65533;4&#65533;.&#65533; &#65533;&#65533;&#65533;"6	&#65533;&#65533;9
&#65533; 4&#65533;&#65533;&#1323;&#65533;L;-&#65533;&#65533;	&#65533;&#65533;p&#65533;&#65533;&#65533;LF
&#65533;K&#65533;&#65533;&#65533;&#65533;&#65533;&#65533;3Q&#65533;&#652;&#65533;&#65533;R&#65533;&#65533;1&#65533;hb,&X0&#65533;&#65533;d&#65533;&#65533;V[&#65533;&#65533;"i&#65533;6Z`!&#65533; 4,&#65533;[U&#65533;Cl;2m&#65533;&#65533;&&#65533;&#65533;&#65533;&#65533;Z`! &#65533;Jx&#65533;&#65533;E&#65533;&#65533;J m&#65533;&#65533;h&#65533;&#65533;%&#65533;n&#65533;&#65533;&#65533;&#65533;MF&#65533;&#65533;&#65533;&#2028;&#65533;&#65533;&#65533;1&#65533;&#65533;N&#65533;XR[#&#65533;&#65533;&#65533;&#65533;(&#65533;&#65533;&#65533;I
&#65533;&#65533;z&#65533;&#65533;&#963; MH&#65533;I&#65533;&#65533;d#E3&#65533;&#65533;&#65533;YQ&#65533;;&#2044;x&#65533;&#65533;'&#65533;[&#65533;&#65533;&#65533;&#65533;9&#65533; @&#65533;(@&#65533;U&#65533;&#65533;[&#65533;&#65533;W:Q C&#65533; E&#65533;P&#65533; K&#65533;C&#65533;&#65533;W&#65533;$&#1134;s&#65533;&#65533;&#65533;g.&#65533;&#65533;&#65533;&#65533;&#65533;&#65533;p&#65533;rUYr&#1346;&#65533;PL&#65533;&#65533;-&#65533;&#65533;&#44927;&#65533;&#65533;&#65533;&#65533;\&#570;'|&#65533;&&#65533;z'&#65533;g&#65533;&#65533;&#65533;9&#65533;&#65533;yw&#65533;7<^&#65533;&#65533;&#144;&#57704;&#65533;&#65533;&#65533;&#65533;;,Q&#65533;&#65533;&#65533;?>&#65533;&#65533;g&#65533;~&#65533;&#65533;,&#1069;&#65533;r&#65533;.XQ&#52415;&#65533;9&#65533;E&#65533;&#65533;r&#65533;>&#65533;o|&#65533;#&#65533;v&#65533;AJ&#65533;j&#65533;&#65533;&#65533; &#65533;&#65533;] &#65533;'=&#65533;&#65533;&#65533;l&#65533;&#48675;&#65533;&#65533;&#65533;n&#65533;Qc&#65533;!r&#65533;7&#65533;&#65533;&#65533;	 ]wN&#1593;&#1405;&#65533;}&#65533;c&#65533;X&#65533;=@v&#65533;+&#65533;&#65533;G\u&#65533;N&#65533;)&#65533;[&#65533;q&#65533;&#65533;&#65533;u&#65533;\&#65533;&#65533;&#65533;&#65533;	&#65533;p&#1259;&#65533;&#65533;:&#65533;&#65533;&#65533;&#65533;&#65533;0s+S&#65533;9&#65533;&#65533;z&#65533;&#65533;&#65533;^,5&#65533;&#65533;z`z&#65533;c#&#65533;@D"6FuSM"&#65533;&#65533;&#65533;T&#65533;ut&#65533;&#65533;&#65533;&#65533;&#65533;&#65533;-&#65533;&#65533;&#65533;&#1250;&#65533;L&#65533;&#2005;ou&#65533;#&#65533;&#65533;&#282;&#65533;}&#65533;&#65533;hN&#65533;&#65533;&#65533;&#65533;&#65533;&#1648;yO\Bu( .&#65533;z&#65533;#^&#65533;7;&#65533; R0&#65533;&#65533;_&#65533;C&#65533;M&#65533;r^&#65533;8&#65533;<&#65533;2x&#65533;D3&#65533;AMJ	&#65533;&#65533;&#65533;-A&#65533;H/}P&#65533;&#65533;&#65533;&#65533;&#905;P&#65533;&#65533;,\&#65533;&#65533;&#65533;pQ&#65533;&#65533;&#65533;c&#65533;&#65533;h&#65533;q&#65533;N&#65533;c&#65533;&#65533;&#65533;<A&#65533;&#65533;w T`&#65533;)<&#65533;&#65533;y&#875;ev&#65533;#3&#65533;&#65533;$&#65533;&#65533;&#65533;#3&#65533;YC&#59412;&#65533;&#65533;&#65533;&#65533;&#65533;O.~&#65533;&#65533;&#65533;za'U&#65533;&#65533;L_ewE&#65533;&#65533;'&#65533;&#65533;&#65533;&#65533;0;&#65533;&#65533; kb&#65533;#8&#65533;&#65533;+&#65533;&#65533;&#65533;&#65533;&#65533;]/&#65533;b&#65533;&#65533;&#65533;ZwQ&#65533;&#57927;&#65533;&#65533;
&#65533;&#65533;5^&#65533;sEPh&#65533;7&#1379;&#65533;&#65533;&#65533;&#65533; \)&#65533;&#65533;<>Ov&#65533;M  x"G&#65533;&#65533;&#1448;&#65533;A&#270;w;&#65533;  &#65533;M&#65533;&#65533;s&#65533;+^3&#65533;&#65533;T&#65533;i758&#65533;&#65533;ns &#65533;#&#65533;w&#65533;&#65533;&#1180;&#65533;3&#65533;&#65533;J&#65533;&#65533;&#65533;p  "&#65533;HpJ&#65533;&#65533;r&#65533;&#65533;&#65533;&#65533;?&#65533;&#65533;&#65533;!&#65533;&#65533;&#65533;&#65533;&#1539;&#65533;&#65533;R&#65533;e#&#65533;&#253;&#65533;&#65533;&#65533;&#65533;&#65533;&#65533;P&#65533;&#65533;&#65533;0&#65533;r&#65533;O&#65533;[&#65533;&#65533;ZV &#65533;&#65533;&#65533;&#65533;`&#65533;`s&#65533;DE&#65533;WK&#65533;&#65533;O&#65533;&#65533;`&#65533;Z&#65533;
&#65533; ;
&#65533;&#65533;&#65533;k&#65533;&#65533;&#60429;&#65533;=&#65533;H&#1911;&#65533;
&#65533;#%di&#65533;&#65533;V &#2021;&#65533;^&#65533;[&#65533;&#65533;&#65533;ja&#65533;fT&#65533;&#65533;@K&#65533;3&#65533;$&#65533;#q!&#65533;&#65533;C&#65533;r&#65533;&#65533;k&#65533;&#65533;^,&#65533;Z
&#65533;&#65533;&#65533;+&#65533;*I&#65533;&#65533;&#65533;&#65533;y&#65533;&#65533;m=&#65533;i8&#65533;uG{&#65533;+wT&#65533;&#65533;u&#65533;&#65533;&#65533;lx#@&#65533;&#65533;Y&#65533;&#65533;&#65533;&#65533;&#65533;&#65533;`Y>&#297;&#65533;s&#65533;b&#65533;{&#65533;&#65533;&#65533;&#65533;&#65533;&#65533;@[G&#65533;!"&#65533;&#569;C.&#65533;&#65533;&#65533;S&#65533;|&#65533;l&#65533;&#1457;&#65533;<&#65533;J&#65533;&#65533;&#1227;&#65533;&#65533;&#65533;}&#65533;&&#65533;&#65533;9&#65533;&#65533;&#65533;_]-FQ&#65533;&#65533;Hx//&#65533;=&#65533;H&#65533;Iq&#65533;8&&#65533;&#1145;;&#65533;&#65533;&#65533;&#65533;b&#65533;{8:&#1241;&#65533;&#65533;I&#65533;&#65533;h&#65533;&#734;&#65533;&#65533;u&#65533;&#65533;&#65533;&#65533;R&#65533;E&#65533;&#65533;&#65533;&#65533;Igd&#65533;&#65533;
&#65533; &#1164;&#65533;l&#65533;A&#65533;&#65533;k&#65533;&#65533;&#65533;v&#65533;4#&#1529;&#65533;E&#663;&#65533;&#65533;C&#65533;&#65533;M}d&#65533;&#65533;F&#65533;&#65533;&#65533;&#65533;9&#65533;&#65533;Z&#206;&#65533;? &#65533;}&#65533;&#65533;`&#65533;&#899; &#65533;j&#65533;&#65533;b&#65533;&#65533;&#65533;&#65533;&#65533; pa&#65533;&#65533;2z&#65533;&#65533;&#65533;&#65533;&#65533;&#1714;Y&#65533;&#65533;;&#65533;9&#65533;(&#65533;^&#65533;&#65533;H&#65533;&#65533;l	&#65533;a&#65533;&#65533;&#1414;&#65533;&#65533;&#65533;)&#65533;&#65533;R&#65533;&#65533;&#65533;hw&#65533;&#65533;
&#65533;&#65533;&#65533;&#65533;&#65533;&#65533;l{k&#65533;vp&#65533;&#65533;&#65533;T:&#65533;&#65533;~&#65533;p&#65533;&#65533;od#[jF{7(`1&#65533;&#65533;&#65533;&#65533;&#65533;&#65533;&#65533;nluH&#65533;&#65533;&#65533;"&#1234;&#65533;D&#65533;&#65533;&#65533;&#65533;&#65533;&#65533;&#65533;6&#65533;h&#193;&#65533;r&#65533;&#65533;P&#65533;&#65533;&#65533;<pP&#65533;&#65533;&#65533;"&#65533;\*&#65533;&#65533;b&#1961;Vq&#559;=&#65533;&#65533;&#65533;&#65533;\]&#27833;E&#65533;\&#65533;&#65533;&#65533;&#65533;&#65533;WNo&#65533;5&#65533;}&#65533;9&#65533;K@&#65533;Sb&#65533;YqA<&#65533;)&#1298;
3{h]W->=&#65533;!&#65533;&#65533;<d&#65533;Q&#65533;&#65533;&#65533;&#65533;!y&#65533;\&#65533;&#65533;&#1254;m&#65533;)M&#65533;&#65533;&#65533;&#1857;&#65533;&#65533;:&#308;w&#65533;&#933;.
/H/&#65533;&#65533;Y<&#65533;*&#65533;"&#1097;N&#65533;9y&#65533;&#13179;&#1509;&#65533;&#65533;&#65533;	&#65533;&#65533;&#65533;&#65533;&#1315;wVB&#65533;&#2037;&#65533;O&#65533;&#65533;&#65533;(&#65533;&#65533;;&#65533;p>&#65533;&#65533;&#65533;&#65533;kS&#65533;&#65533;4&#65533;6ZbF&#65533;p.&#65533;z&#65533;l=#&#65533;i>"&#65533;3&#65533;&#65533;o,c&#65533;&#65533;&#1951;&#1734;&#65533;~>&#65533;&#65533;&#65533;&#65533;}&#65533;&#65533;q&#65533;2H@&#65533;&#65533;txlFQ9&#65533;~&#65533;3j&#65533;wd&#65533;vWtz&#65533;V&#65533;&#65533;\&#65533;&#65533;5&#65533;@7O&#65533;&#65533;;E'L&#65533;s&#65533;&#65533;a?DUbwE&#65533;&#65533;sfj&#1809;}(( &#65533;&#65533;b&#65533;7!&#65533;W<5&#65533;y&#65533;&#65533;p&#65533;#I&#65533;&#65533;y&#65533;#=&#65533;V&#65533;X&#65533;&#65533;p~tj9ppF8x,&#65533;6*V0H|&#65533;&#65533;Pr&#65533;O&#65533;&#387;&#65533;&#65533;O&#65533;DZJ&#65533;e&#65533;&_&#65533;&#65533;Z&#65533;6t&#65533;L46&#65533;Wz.(&#65533;@z&#65533;&#65533;}&#65533;9$t&#65533;&#65533;A[&#65533;>:8B9%j}&#65533;J&#65533;_&#65533;%x;Gu,&#65533;*&&#65533;&#757;1f&#65533;&#65533;&#65533;7x>&#65533;S]Z7N&#65533;S&#65533;[&#65533;&#65533;zn&#65533;9&#65533;VHus&#65533;&#65533;h&#65533;&#65533;8&#1382;&#65533;/h.xxe&#65533;Z&#65533;&#65533;M&#65533;&#65533;S*7Ur5q&#65533;ER &#65533;UZ&#65533;T U&#65533;a&#65533;h&#65533;Uu*(&#2037;\&#65533;rj&#65533;&#65533;&#65533;&#65533;~&#65533;pI&#65533;&#65533;&#65533;&#65533;>&#65533;9>6WuX&#65533;3N&#65533;&#65533;W&#65533;&#65533;k!W&#65533;&#65533;&#65533;xx&#65533;0&#65533;&#65533;&#65533;&#65533;~ 
pVJA&#65533;<M&#65533;Onx@&#65533;>&#65533;n&#339;&#65533;&#65533;D&#65533;]Hvm#&#65533;&#65533;,(&#65533;&#65533;&#65533;	&#65533;&#65533;:&#65533;R&#65533;EX&#65533;n5&#65533;u@%&#65533;o&#65533;G&#65533;&#65533;^&#65533;&#65533;&#65533;&#65533;UGD4 &#65533;&#65533;&#65533;&#65533;o&#65533;	O&#65533;&#65533;&#65533;&#65533;a&#65533;&#65533;>&#65533;&#65533;F&#65533;>&#1990;Bl&#65533;&#65533;?&#65533;M*%C&#65533;V&#65533;G9&#65533;P7&#65533;6&#65533;o&#452;&#65533;&#65533;&#65533;&#65533;C]!&#65533;^&#65533;&#65533;A]gBWDU&#65533;dB&#65533;&#65533;iE0NL&#65533;;X&#65533;LPY;G&#65533;&#65533;&#65533;&#65533; <Ix&#65533;&#65533;>&#65533;&#65533;?&#65533;W>&#1269;&#65533;EO&#65533;T[&#60618;&#65533;&#65533;u&#65533;&#453;fg_`&#65533;Z&#65533;6X&#65533;xz.&#65533;&#65533;]&#65533;	Y	k^&#65533;&#65533;&#65533;Gh#&#65533;&#65533;OfhQ%y&#65533;&#65533;fu&#65533;q&#65533;e8&#65533;&#65533;{&#65533;h&#65533;j&#65533;&#65533;x	5W&#65533;&#65533;(;&#1491;=YXD&#65533;&#65533;J&#65533;fq&#65533;8&#65533;gq&#65533;;&#65533;U&#65533;L&#65533;wjB(&#65533;%P0X&#65533;&#65533;&#65533;&#65533;&#65533;&#65533;Q&&#65533;bD]mP>DJU&#65533;9|&#65533;t&#65533;&#65533;E_&#65533;t&#65533;Z&#65533;&#65533;q&#65533;C&#65533;&#65533;&#65533;&#65533;4.&#65533;y&#65533;yK!&#65533;&#65533;x,eN,7X[&#65533;;&#65533;|&#65533;&#65533;O&#65533;&#65533;WC%N&#65533;(x}&#65533;&#65533;&#65533;&#65533;q&#65533;Ec&#65533;}&#65533;&#65533;k&#65533;Q&#65533;[B)&#65533;PAK|&#65533;fE&I&#65533;(&#65533;&#65533;&#65533;b8&#65533;n&#65533;Hx&#65533;&#65533;&#65533;&#65533;` &#65533;&#65533;&#65533;&#65533;&#65533;w&#868;a&#65533;mR&#278;&#65533;qN&#65533;&#65533;k&#65533;&#17671;Wu&#65533;&#65533;v9rW&#65533;&#65533;&#65533;C=&#65533;weF@&#65533;FN&#65533;FJ&#65533;tqVbv&#65533;k&#65533;%&#65533;aX&#65533;&#65533;&#65533;&#28719;&#65533;6*&#65533;&#65533;&#65533;},&#65533;&#65533;&#65533;&#65533;&#1079;H&#65533;`=&#65533;V<&#65533;DB&#65533;&#65533;&#65533;Ex&#65533;xx &#65533;6&#65533;y

!&#65533;^~vL1gv&#65533;&#65533;&#65533;	Y&#65533;C'&#65533;L&#65533;bpm&#65533;&#455;Z&#65533;&#65533;wi&#65533;&#65533;&#65533;GG\&#65533;P&#65533;&#65533;$&#65533;&#65533;d;?Z&#65533;]&#65533;&#65533;Z&#1752;&#65533;&#65533;i&#65533;pZF&#65533;p&#65533;&#65533;H$>&#65533;W&#65533;&#65533;H&#65533;&#65533;=(&#65533;&#65533;eg}&#65533;&#65533; &#65533;ejxj&#65533;&#65533;&#65533;<:&#65533;&#65533;1t&#65533;&#65533;l&#46500;&#65533;~(E&#65533;&#65533;R&#1509;A&#65533;3FH&#65533;]&#65533;&#65533;x&#65533;:&#65533;#&#65533;&#65533;&#1167;W:PGZ&#65533;&#65533;A	4X&#65533;ie&#65533;&#65533;M{ghPI&#65533;*v &#63951;_V&#65533;&#65533;&#65533;5&#65533;)&#65533;&#65533;&#65533;V&#65533;S&#65533;c&#65533;c&#65533;OX&#65533;F&#65533;DG!&#1349;#&#65533;cP	&#65533; G&#65533;'x&#65533;&#65533;&#1699;&#65533;*&#65533;&#65533;9(2&#65533;&#65533;&#65533;&#65533;E[HZ&#65533;$&#65533;&#65533;e&#65533;&#65533;&#65533;&#65533;&#65533;n&#65533;&#65533;]&#65533;vnW&#65533;&#65533;&#65533;&#65533;2&#65533;&#65533;&#65533;&#65533;R&#65533;tX&#65533;&#65533;86>&#65533;&#65533;q&#65533;WUG&#65533;v&#65533;&#65533;v"GzK(K&#65533;0&#65533;i&#65533;&#65533;&#65533;&#65533;@&#65533;&#65533;&#65533;M7&#65533;P[<&#65533;&#65533;9&#65533;y&#65533;:nE ~&#740;N&#65533;h&#65533;&#65533;&#65533;~&#65533;&#42929;&#65533;&#65533;`&#65533;9d|&#65533;&#65533;:&#65533;&#367;=4@:&#65533;ww&#65533;&#65533;&#65533;&#65533;&#65533;Ic&#65533;B&#65533;+&#65533;&#65533;8&#65533;&#65533;`>&#65533;&#65533;C%Vl&#1296;&#804;Eiv&#65533;&#65533;&#65533;&#65533;:I&#65533;&#65533;I&#65533;Z9&#65533;&#65533;y&#65533;&#1600;i85bY'&#65533;&#65533;3F&#65533;Z&#65533;ch&#65533;&#65533;c&#65533;0]&#65533;Z&#65533;&#65533;s&#65533;&#65533;&#65533;&#65533;}&#65533;&#65533;&#65533;&#65533;&#65533;&#65533;&#65533;
P&#65533;a&#65533;&R&#65533;yg|HTy8@(&#65533;u&#65533;szE&#65533;(#&#65533;Z+DF &#65533;S&#65533;&#65533;&#65533;&#65533;I&#65533;!&#65533; _&#65533;&#65533;O&#65533;xg<.:n&#65533;&#1411;&#65533;&#65533;Y&#65533;&#65533;&#65533;&#65533;&#65533;`S

&#65533;F * >m&#65533;g&#1809;n &#65533;&#65533;&#65533;&#65533;&#65533;I~&#65533;&#1590;D&#65533;j&#65533;&#65533;rj&#65533;&#65533;&#65533;&#65533;&#65533;kw&#65533;&#65533;W&#65533;8&#65533;&#65533;	&#65533;Y[&#65533;]&#65533;&#65533;G&#65533;&#65533;Ti&#65533;&#65533;i&#65533;p&#65533;&#65533;&#65533;pQP&#65533;s8t&#65533;E&#65533;x&#65533;
`&#65533;&#65533;&#65533;6&#65533;&#65533;&#65533;&#65533;&#65533;7&#65533;&#65533;&#65533;&#65533;&#65533;j&#65533;$&#65533;	n&#65533;[&#65533;~&#65533;&#65533;t&#65533;l&#65533;X&#65533;5#J% V &#65533;Jp&#65533;z&#65533;X&#65533;&#65533;n&#65533;&#65533;&#65533;H&#65533;&#65533;&#65533;p&#65533;&#65533;;N3\RT&#65533;&#65533;,X&#65533;&#65533;&#130;&#65533;+*l&#65533;&\3Q&#65533;&#65533;6rtvQ8	&#65533;&#65533;&#65533;&#65533;&#474;n&#65533;	&#65533;&#570;&#65533;&#65533;	&#65533;&#65533;&#65533;&#65533; &#65533;&#65533;+l&#65533;P&#408;&#65533;&#132;&#65533;3 &#65533;&#65533;&#65533;&#65533;i&#65533;&#65533;W&#65533;:Ji&#65533;<&#65533;&#226;&#65533;	+&#65533;)\&#258;P9g&#65533;g,&#65533;F,&#513;\&#135; &#65533;&#65533;&#65533;i&#65533;&#65533;&#65533;&#1728;<x&#65533;pdO&#65533;&#255;&#65533;&#65533;&#65533;&#65533;&#65533;&#65533;&#65533;Q&#65533;&#65533;`&#65533;&#65533;&#65533;&#65533;&#65533;&#388;,&#65533;&#65533;z&#65533;	Alh,&#65533;, &#65533;<&#734;&#65533;5p&#803;&#65533;0 &#65533;&#638;&#65533;&#65533;&#690;<&#539;&#65533;Q`&#773;&#773; &#65533;&#65533;q&#65533;~&#65533;vIf&#65533;N<&#65533;&#65533;'&#65533;&#859;&#65533;&#65533;O&#65533;&#65533;'p&#65533;|;&#65533;.&#65533;&#1577;&#65533;&#65533;&#65533;&#65533;`j&#65533;&#65533;&#65533;hq&#65533;&#65533;l&#65533;'&#65533;	&#65533;&#65533;&#65533;,&#65533;L&#65533;s&#65533;&#65533;&#65533;s8\&#65533;%&#65533; &#65533;&#65533;&#65533;&#65533;&#65533;&#65533;&#65533;,&#65533;p@&#898; &#65533;\&#65533;&#65533;)&#1574;&#65533;pj&#65533;&#65533;&#396;&#1026; ,&#65533;&#65533;&#65533;'&#65533;&#65533;L  F&#65533;&#65533;!&#65533;&#65533;Ic&#65533;L&#65533;;&#65533;G&#65533;\9&#65533;, 9]&#65533;&&#65533;&#1220;&#65533;&#65533;&#65533;&#789;#r&#65533;&#65533;&#65533;!&#65533;ZXu&#65533;&#65533;Dm&#65533;L&#65533;&#65533;&#65533;\R&#65533;&#1266;\&#65533;|R}&#65533;&#65533;&#65533;W!&#65533;&#65533;&&#65533;	&#65533;&#65533;&#65533;x&#65533;&#323;&#65533;&#65533;&#65533;F&#65533;k&#65533;&#65533;&#65533;R&#65533;&#65533;r-&#65533; &#65533;&#65533;P&#65533; &#65533;- &#65533;<*&#65533;&#65533;{]&#62925;&#1223;&#65533;&#65533;&#1535;4&#65533;&#1347;&#65533;&#65533;	&#65533;&#1244;l&#65533;u=&#65533;8&#65533;&#65533;C};b- ,&#65533;&#65533;&#1542;zD5&#65533;&#65533;&#65533;&#65533;&#65533;`&#65533;U&#65533;&#65533;&#65533;&#65533;&#288;&#65533;&#65533;,&#1388;&#65533;L0&#65533;y&#65533;&#65533;&#65533;&#65533;&0B&#65533;	&#65533;W&#65533;&#65533;w&#65533;M&#65533;A&#998;&#65533;&#65533;&#65533;&#65533;&#836;&#65533;&#1263;]8&#65533;&#65533;|&#65533;&#65533;&#65533;\&#65533;|&#65533;+&#65533;p&#65533;&#65533;&#22788;&#65533;&#65533;&#65533;q&#65533;&#1237;&#65533;&#65533;]=&#65533;&#65533;&#65533;&#65533;|&#65533;&#65533;&#65533;&#1862;p+@ *&#65533;&#65533;&#65533;&#65533;!&#65533;bY&#65533;&#65533;G&#65533;&#65533;&#65533;@&#1168;&#1733;&#65533;&#1040;&#65533;&#65533;&#65533;&#65533;&#65533;&#829;	&#65533;&#65533;&#65533;&#65533;
&#65533;&#65533;&#65533;WjX&#65533;&#65533;&#65533;|&#65533;&#65533;-&#65533;&#65533;L&#518;P&#1346;0&#65533;&#907;&#65533;&#65533;l0P&#65533;&#796;&#65533;(-&#65533;&#65533;&#65533;&#65533;&#65533;&#65533;&#65533;Jx&#65533;]&#65533;&#65533;&#65533;&#65533;Q&#65533;'&#65533;&#65533;}&#65533;&#65533;l&#1165;&#65533;=B}&#1653;&#65533;m}&#65533;f&#65533;&#65533;&#65533; m&#65533;&#1416;|&#65533;9=&#65533;uM&#65533;4&#65533;	B&#65533;&#65533;&#65533;&#65533;&#65533;&#14241;&#65533;&#65533;o9&#65533;G&#65533;Ex&#65533;&&#65533;&#65533;&#1869;&#1350;P&#65533;l&#65533;^-&#65533;p;{&#65533;&#65533;&#1819;=&#65533;E&#65533;d&#65533;&#325;&#65533;&#65533;i&#65533;&#65533;&#65533;&#65533;&#65533;&#65533;&#65533;]&#65533;&#65533;&#7613;&#65533;B&#65533;&#65533;&#65533;&#65533;"q&#65533;&#65533;-#pd&#65533;F\&#65533;3 &#65533;l&#65533;&#65533;/&#65533;&#65533;>m&#65533;&#65533;&#65533;&#16640;&#65533;}&#65533;&#65533;&#65533;+`&#65533;&#65533;Mjp\p%0 `&#65533;&#65533;&#65533;&#65533;&#65533;&#65533;z&#65533;&#65533;&&#65533;|M&#65533;~&#65533;-&#65533;&#65533;&#65533;&#65533;N	z&#65533;V&#65533;&#65533;$&#65533;&#4813;&#65533;&#65533;&#65533;&#65533;&#65533;.&#65533;0&#65533;&#65533;&#65533;>&#1122;n&#65533;&#65533;j!&#65533;&#65533;F&#65533;&#65533;&#65533;&#65533;2&#65533;&#446;&#65533;rQ&#65533;O>j&#65533;0&#65533;~Q~&#65533;&#65533;&#65533;N&#65533;&#65533;e&#65533;&#65533;&#65533;L&#65533;{&#65533;&#65533; &#65533; {&#65533;&#65533;&#65533;&#65533;?&#65533;&#65533;&#1086;&#65533;)&#65533;&#65533;&#65533;&#65533;~a &#65533;&#65533;N&#65533; &#65533;&#65533;&#61486;&#65533;l.&#65533;N&#65533;~&#65533;&#65533;&#65533;,&#65533;&#65533;.&#65533;o+&#65533;h&#65533;&#65533;Qp;	&#65533;&#65533;}n.b-&#65533;&#65533;!?A&#65533;+&#65533;&#65533;mv|&#65533;&#65533;]&#493;&#65533;(&#65533;&#1843;}_&#65533;n&#65533;&#65533;&#65533;&#65533;&#65533;&#65533;o&#65533;&#65533;&#65533;^&#65533;&#65533; &#1632;<&#65533;&#65533;&#65533;&#65533;&#65533;&#65533;&#65533;&#65533;&#65533;|&#65533;&#65533;I_&#65533;`?&#65533;xd%P&#65533;P &#65533;&#65533;\&#65533;&#65533;&#58925;&#65533;|A&#65533;&#65533;&#1802;&#65533;&#65533;_&#65533;cg S&#65533;~&#65533;&#65533;&#65533;&#65533;&#65533;G&#2254;&#65533;&#65533;&#65533;&#65533;Q~&#65533;&#65533;!&#65533;&#65533;&#65533;&#65533;&#65533;&#65533;?&#65533;<&#65533;&#65533;0`&#65533;4^&#65533;&#65533;&#65533;&#65533;&#65533;&#65533;&#65533;&#65533;&#65533;&#65533;&#65533;~&#65533;&#65533;&#65533;]&#65533;U&#65533;&#1503;~&#65533;K&#250;3A&#65533;[m&#65533;&#65533;&#65533;m&#65533;&#65533;L&#65533;/&#65533;&#65533;.&#65533;+r&#65533;&#65533;}&#65533;&#65533;&#65533;b&#65533;].&#65533;&=&#65533;g&#65533;&#65533;_&#65533;&#65533;,&#65533;&#65533;&#65533;&#65533;6o&#65533;&#1551;&#65533;|}&#65533;%Q9&#65533;&#65533;&#65533;#&#65533;&#65533;&#65533;&#65533;/1+&#65533;&#65533;&#65533;&#65533;&#65533;&#65533;&#65533;&#65533;&#65533;&#65533;&#65533;n&#65533;&#65533;&#65533;&#1399;&#65533;&#65533;r&#65533;&#1011;m&#65533;&#65533;&#65533;&#65533;&#65533;-&#65533;`$0c3h" ssh8x&#65533;!&#65533;2x&#65533;&#65533;&#65533;&#65533;&#617;u&#356;&#65533;(&#65533;	&#65533;&#65533;h&#65533;&#65533;
&#65533;&#65533;i&#65533;q&#65533;&#65533;
+`I&#65533;[zx&#65533;(&#65533;9L\<xB&#65533;}&#65533;&#65533;+P&#65533;Z&#65533;&#65533;8&#65533;&#65533;&#65533;[-&#65533;&#705;y&#65533;&#65533;LJz)L`L^&#65533;&#65533;&#65533;I&#65533;&#65533;[&#65533;&#65533;]k&#65533;&#65533;"&#65533;&#65533;&#65533;&#65533;	&#65533;&#717;/l&#65533;&#65533;&#65533;Az	8&#65533;`&#65533;W&#65533;&#65533;&#65533;2&#65533;
&#65533;h&#65533;V44&#65533;(&#65533;&#65533;k&#65533;z1&#65533;&#65533;&#65533;&#65533;.}L&#65533;&#65533;/T&#65533;&#65533;H3&#65533;%G,N<u&#65533;V&#541;&#65533; !&#65533;d   ,&#65533; ) #  &#1664;F&#65533;F8OO&#65533;FGF*F@&#65533;GG&#65533;&#65533;&#65533;&#65533;&#65533;GN&#65533;&#65533;&#65533;DG&#65533;&#65533;&#65533;&#65533;&#65533;&#65533;&#65533;&#65533;FD@O&#65533;&#65533;&#65533;&#65533;&#65533;&#65533;&#65533;&#65533;&#65533;&#65533;&#65533;&#65533;&#65533;&#65533;&#65533;&#65533;&#65533;&#65533;&#65533;&#65533;&#65533;&#65533;&#65533;@D*&#139;&#65533;F&#65533;&#65533;&#65533;&#65533;&#65533;&#627;&#65533;&#65533;&#65533;&#345;&#65533;&#65533;&#65533;&#1180;&#65533;&#65533;&#65533;&#65533;&#65533;1&#65533;&#65533;&#1953;&#65533;&#65533;&#65533;&#65533;&#65533;&#65533;&#65533;&#620;&#39226;&#65533;D&#65533;&#65533;&#65533;&#65533;&#65533;&#65533;G1&#65533;G&#65533;&#65533;6&#65533;&#65533;&#65533;&#65533;	&#65533;(&#65533;&#65533;&#65533;'
J,&#1841;dG&#65533;&#65533;&#65533;&#65533;&#65533;&#65533;$G&#65533;%On!P!&#65533;E&#65533;w&#65533;#Y&#65533;bE&#65533;&#65533;Ph&#65533;&#65533;&#65533;&#65533;"&#65533;8&#65533;&#65533;&#65533;c&#65533;%5)&#65533;&#65533;&#25491;5;
-&#65533;3h&#65533;@ ;
</file>

<file path=ppt/media/image6.txt>GIF87a&#65533; &#65533;&#65533;&#65533;    3  f  &#65533;  &#65533;  &#65533;   3 33 f3 &#65533;3 &#65533;3 &#65533;3  f 3f ff &#65533;f &#65533;f &#65533;f  &#65533; 3&#65533; f&#65533; &#65533;&#65533; &#793; &#65533;&#65533;  &#65533; 3&#65533; f&#65533; &#65533;&#65533; &#65533;&#65533; &#65533;&#65533;  &#65533; 3&#65533; f&#65533; &#65533;&#65533; &#65533;&#65533; &#65533;&#65533;   33 3f 3&#65533; 3&#65533; 3&#65533; 3 33333f33&#65533;33&#65533;33&#65533;33 f33f3ff3&#65533;f3&#65533;f3&#65533;f3 &#65533;33&#65533;3f&#65533;3&#65533;&#65533;3&#793;3&#65533;&#65533;3 &#65533;33&#65533;3f&#65533;3&#65533;&#65533;3&#65533;&#65533;3&#65533;&#65533;3 &#65533;33&#65533;3f&#65533;3&#65533;&#65533;3&#65533;&#65533;3&#65533;&#65533;3  f3 ff f&#65533; f&#65533; f&#65533; f 3f33ff3f&#65533;3f&#65533;3f&#65533;3f ff3fffff&#65533;ff&#65533;ff&#65533;ff &#65533;f3&#65533;ff&#65533;f&#65533;&#65533;f&#793;f&#65533;&#65533;f &#65533;f3&#65533;ff&#65533;f&#65533;&#65533;f&#65533;&#65533;f&#65533;&#65533;f &#65533;f3&#65533;ff&#65533;f&#65533;&#65533;f&#65533;&#65533;f&#65533;&#65533;f  &#65533;3 &#65533;f &#65533;&#65533; &#65533;&#65533; &#65533;&#65533; &#65533; 3&#65533;33&#65533;f3&#65533;&#65533;3&#65533;&#65533;3&#65533;&#65533;3&#65533; f&#65533;3f&#65533;ff&#65533;&#65533;f&#65533;&#65533;f&#65533;&#65533;f&#65533; &#65533;&#65533;3&#65533;&#65533;f&#65533;&#65533;&#65533;&#65533;&#65533;&#793;&#65533;&#65533;&#65533;&#65533; &#793;3&#793;f&#793;&#65533;&#793;&#65533;&#793;&#65533;&#793; &#65533;&#65533;3&#65533;&#65533;f&#65533;&#65533;&#65533;&#65533;&#65533;&#65533;&#65533;&#65533;&#65533;&#65533;&#65533;  &#65533;3 &#65533;f &#793; &#65533;&#65533; &#65533;&#65533; &#65533; 3&#65533;33&#65533;f3&#793;3&#65533;&#65533;3&#65533;&#65533;3&#65533; f&#65533;3f&#65533;ff&#793;f&#65533;&#65533;f&#65533;&#65533;f&#65533; &#65533;&#65533;3&#65533;&#65533;f&#65533;&#793;&#65533;&#65533;&#793;&#65533;&#65533;&#65533;&#65533; &#65533;&#65533;3&#65533;&#65533;f&#65533;&#793;&#65533;&#65533;&#65533;&#65533;&#65533;&#65533;&#65533;&#65533; &#65533;&#65533;3&#65533;&#65533;f&#65533;&#793;&#65533;&#65533;&#65533;&#65533;&#65533;&#65533;&#65533;&#65533;  &#65533;3 &#65533;f &#65533;&#65533; &#65533;&#65533; &#65533;&#65533; &#65533; 3&#65533;33&#65533;f3&#65533;&#65533;3&#65533;&#65533;3&#65533;&#65533;3&#65533; f&#65533;3f&#65533;ff&#65533;&#65533;f&#65533;&#65533;f&#65533;&#65533;f&#65533; &#65533;&#65533;3&#65533;&#65533;f&#65533;&#65533;&#65533;&#65533;&#65533;&#793;&#65533;&#65533;&#65533;&#65533; &#65533;&#65533;3&#65533;&#65533;f&#65533;&#65533;&#65533;&#65533;&#65533;&#65533;&#65533;&#65533;&#65533;&#65533;&#65533; &#65533;&#65533;3&#65533;&#65533;f&#65533;&#65533;&#65533;&#65533;&#65533;&#65533;&#65533;&#65533;&#65533;&#65533;&#65533;&#65533;&#65533;&#65533;                                                                                                                     !&#65533;G44 !&#65533;NETSCAPE2.0   !&#65533; &#65533; ,    &#65533; &#65533; &#65533; &#65533;	H&#65533;&#65533;&#65533;&#65533;*\&#560;&#65533;&#199;#J&#65533;H&#65533;&#65533;&#331;3j&#65533;&#561;&#65533;&#463; C&#65533;I&#65533;&#65533;&#595;(S&#65533;\&#626;&#65533;&#727;0c&#668;I&#65533;&#65533;&#859;8s&#65533;&#65533;&#627;&#65533;&#991;@&#65533;
J&#65533;&#65533;&#1123;H&#65533;*]&#692;&#65533;&#1255;P&#65533;J&#65533;J&#65533;&#65533;&#1387;X&#65533;j&#65533;&#693;&#65533;&#1519;`&#202;K&#65533;&#65533;&#1651;h&#1258;]&#758;&#65533;&#1783;p&#65533;&#669;K&#65533;&#65533;&#1915;x&#65533;&#65533;&#65533;&#759;&#65533;&#2047;&#65533;L&#65533;&#65533;&#65533;&#200;+^&#824;&#65533;&#12588;&#65533; @&#65533;&#65533;&#65533;&#65533;WX&#65533;&#65533;&#65533;&#65533;&#556;B?V&#65533;&#65533;d&#744;S&#65533;N&#65533;9&#65533;&#65533;;C&#65533;&#65533;y&#65533;&#65533;&#1784;)&#65533;3r&#65533;&#1721;&#65533;&#65533;&#65533;&#65533;&#65533;&#1052;&#65533;_&#65533;&#1846;&#331669;7&#65533;N&#65533;&#846636;To~`X &#65533;&#65533;~&#65533;&#65533;&#65533; + p&#65533;=&#65533;&#65533;%o_.&#65533;&#65533;&#65533;&#65533;&#65533;&#65533;&#65533;&#65533;&#65533;E&#65533;&#65533;&#65533;&#1984;&#26074;iw[y&#65533;&#65533;&#65533;&#65533;x&#65533;W^&#65533;&#1566;eJ&#65533;Jn&#65533;(&#65533;&#65533;&#65533;&#65533;C&#65533;v &#65533;,&#65533;&#65533;&#65533;&#65533;'2&#65533;&#65533;m.&#65533;h&#65533;0&#424;&#65533;i&#65533;&#65533;x&#65533;$&#65533;&#65533;&#65533;&#65533;&#65533;h&#65533;&#65533;@&"CY&#65533;&#65533;&#65533;!&#65533;&#65533;
i&#65533;N&&#65533; jTv&#65533;&#65533;uY"&#65533;j^&#65533;&#65533;&#1990;&#65533;&#65533;&#65533;ejf&#65533;&#65533; &#65533;j&#65533;
&#65533;n&#65533;&#65533;&#65533;q4&#65533;uz&#65533;d&#65533;&#65533;&#65533;XY&#65533;]&#65533;I&#65533;&#65533;i&#65533;T&#65533;&#65533;&#65533;&#65533;&#65533;1:&#65533;&#65533;q*:&#65533;&#65533;IR&#65533;&&#65533;&#65533;^zbZ"&#65533;&#65533;&#65533;&#65533;&#751272;&#65533;&#65533;ii&#65533;2&#65533;&#65533;[&#65533;&#65533;&#1578;&#65533;lF&#547;f&#65533;k&#65533;&#65533;&#65533;J&#65533;a&#65533;Z`e&#65533;&#65533;&#65533;&#65533;&#398;Hl&#65533;PJ&#65533;&#65533;zX&#65533;&#65533;&#65533;&#65533;e &#65533;&#65533;:m&#65533;&#65533;%&#65533;&#65533;k&#65533;" +&#65533;[n&#65533;&#65533;&#65533;j &#65533;P&#65533;v&#65533;^c.&#65533;&#65533;%K&#65533;#&#65533;f&#65533;&#65533;6&#65533;"&#65533;&#65533;{&#65533;i&#65533;:PdI[e&#65533;D
l&#65533;n&#65533;&#65533;J&#65533;&#65533;&#65533;H&#65533;!z(&#65533;O&#65533;&#65533;&#65533;}w&#65533;&#65533;k&#65533;b&#65533;a&#65533;&#65533;&#65533;&#497922;loj,(&#65533;&#660;&#65533;p&#65533;&#65533;B&#65533;#&#65533;#&#65533;&#65533;&#65533;j&#65533;F&#65533;f&#65533;&#65533;N&#65533;l&#65533;2&#65533;JY&#65533;Zi[&#65533;&#65533;&#65533;&#65533;&#596;3&#65533;2/&#65533;c&#65533;%s&#65533;&#65533;&#1323;2&#756;&#65533;P&#65533;uy&#65533;&#65533;&#65533;Ks&#65533;u&#65533;d&#65533;I&#65533;&#65533;&#65533;&#65533;=&#65533;&#808;i&#65533;M&#65533;&#65533;b&#65533;&#65533;&#65533;&#65533;iSm&#65533;&#1857;o&#65533;&#65533;&#65533;^&#65533;&#65533;'&#65533;q/&#65533;x&#65533;&#65533;w	y&#65533;ON7&#65533;&#65533;&#65533;a&#65533; h&#1976;&#325;r&#930;g&#65533;&#65533;&#65533;&#65533;N&#65533;z&#1488;&#65533;&#65533;:~>&#65533;&#65533;&#65533;"z,&#65533;&#65533;&#65533;~&#65533;&#65533;2&#65533;&#65533;{&#65533;&#65533;&#65533;h&#65533;&#65533;&#65533;&#65533;&#65533;{&#65533;|&#65533;&#65533;&#65533;&#65533;&#65533;yK>&#65533;&#65533;&#65533;&#47611;&#65533;&#65533;g_&#65533;Y&#65533;&#65533;}~&#1099;>&#65533;&#65533;&#65533;-o=&#65533;&#1571;__&#65533;&#65533;&#65533;&#65533;~}&#65533;;&#1662;&#65533;&#65533;O~&#65533;&#65533;&#65533;&#65533;&#65533;&#65533;&#65533;N&#65533;&#65533;&#65533;&#65533;&#510;&#59503;~&#65533;2&#65533;&#65533;&#65533;#&#65533;&#65533;oT&#65533;S&#65533;&#65533;&#65533;&#65533;&#65533;&#65533;&#65533;Y &#65533;&#65533;&#65533;h&#65533;`&#65533;z&#65533;:x&#65533;&#65533;&#65533;i6&#65533;&#65533;&#65533;&#65533;&#65533;&#65533;&#65533;t(2&#65533; &#65533; 7^&#65533;U7&#65533;&#65533;&#65533;&#65533;nG<&#65533;&#65533;w&#65533;&#65533;8&#65533;"&#65533;;+0OwP!X&#65533;=p&#65533;&#65533;&#65533;#&#65533;&#1828;&#65533;7&#65533;&#65533;y&#65533;D 5+&#65533;qF&#65533;&#65533;&#1380;m&#65533;hd&#65533;E&#65533;3^&#65533;1e\&#65533;&#1880;&#65533;&#65533;p!5VX&#65533;eq&#65533;&#65533;&#65533;&#65533;&#65533;)cwT&#65533;GDt&#65533;&#65533;&#65533;&#65533;Nd&#65533;G8Bd^&#65533;&#65533;&#65533;:L18&#65533;%&#65533;/:&#65533;Q
&#65533;&#65533;&#1029;1&#145;&#65533;L%&#65533;I0&#65533;RS&#65533;&W&#65533;&#65533;C&#65533;&#65533;&#65533;N&#65533;F&#65533;&#65533;]&#65533;&#65533;&#65533;&#65533;&#65533;e)M9U&#65533;+&#65533;@U2o&#65533;`>&#65533;IUz&#65533; &#65533;DM&#65533;&#65533;&#65533;nz&#65533;&#790;-&#65533;n&#65533;&#65533;0t,&#65533;*&#1238;M&#65533;|&#65533;&#65533;&#65533;&#65533;2/3&#65533;&#65533;&#65533;&#65533;&#65533;w&#800;^&#65533;&#65533;&#65533;&#65533;c&#65533; 5&#65533;`&j&#65533;I&#1026;&#65533;2&#65533;9&#65533;'e&#649;&#65533;>&#65533;F]&#65533;&#65533;gi&#65533;Ov&#65533;i&#65533;(<&#65533;.&#65533;`&#65533;&#1796;&#65533;&#65533;&#65533;I&#65533;0&#65533;&#65533;&#65533;&#65533;@&#1897;&#1110;"sS&#65533; R&#65533;Nd&#65533;Q&#65533;u&#65533;& b&#65533;&#65533;|Z&#65533;&#65533;&#65533;q&#65533;PUI5&#65533;&#1051;&#65533;&#65533;"`&#65533;x&#65533;n&#65533;5@&#65533;&#65533;P&#65533;&#65533;G &#65533;&#1924;&#65533;_&#27930;&#65533;z&#1255;	]iP&#65533;&#65533;&#1191;.&#65533;i+&#65533;&#65533;V&#65533;&#65533;U&#65533;x&#1371;)&#65533;X&#65533;J&#1430;&#65533;5&#65533;sE&#65533;Zq&#65533;&#65533;&#65533;~&#65533;&#65533;"&#65533;* &#65533;&#65533;R&#65533;V&&#65533;steV&#65533;&#65533;&#65533;&#672;&#65533;&#65533;&#65533;+a5z&#65533;.Di7&#1482;&#65533;6&#65533;&#65533;&#65533;&#65533;djX t&#65533;&#65533;&#65533;z'g&#65533;S&#65533;&#65533;&#65533;mA&#65533;z&#1707;&#65533;&#65533;&#65533;&#65533;\&#65533;]2&#65533;[&#65533;&#65533;&#65533;2&#65533;&#65533;&#65533;7K[[&#65533;>v&#65533;&#65533;K ]&#65533;&#956;&#65533;U&#65533;&#1892;m$&#65533;&#65533;[c&#65533;.&#65533;
nA&#65533;&#65533;&#1276;j&#65533;&#65533;$&#65533;qx&#65533;&#65533;&7.&#65533;znA&#65533;&#65533;{&#65533;&#65533;&#65533;*&#65533;&#65533;mU&#65533;&#1589;8M&#65533;&#65533;l^&#65533;&#65533;&#65533;&#65533;&#65533;&#65533;&#65533;]]&#65533;&#65533;&#65533;x&#65533;6&#65533;&#65533;&#65533;ot&#65533;&#65533;%&#2014;.P&#65533;n~Y&#65533;V;&#65533;&#65533;&#65533;&#65533;&#65533;&#65533;B`&#65533;&#65533; y=&#65533;&#65533;&#65533;a&#1308;&#1212;&#65533;&#65533;&#65533;&#65533;Q&#65533;x&#65533;&#65533;-q&#65533;CZ_&#65533;&#65533;f&#65533;&#65533;E"VccJW&#65533;&#65533;&#65533;l&#65533;&#65533;rc&#65533;"5&#65533;m&#65533;__I&#65533;&#65533;~K&#65533;&#65533;&#65533;d&#65533;.9&#65533;?&#65533;1k4:&#65533;p&#65533;&#65533;&#65533;&#65533;+(&#65533;S[J8&#65533;&#1501;&#727;&#65533;
%&#65533;&#65533;&#65533;&#65533;en0&#65533;&#65533;f&#65533;&#1168;oPqQ&#65533;^o&#65533;. &#65533;&#65533;
&#65533;hY&#65533;&#65533;Y8&#65533;MMu&#65533;9&#65533;|&#1189;-&#65533;G&#65533;&#65533;H~&#65533;&#65533;hn&#65533;Y&#65533;R7F&#65533;
&#65533;	&#65533;&#65533;GMiy&#65533;V&#65533;~&#65533;&#65533;]&#65533;&#65533;\&#65533;\&#65533;&#1392;&#65533;&#65533;&#65533;&#65533;;At&#65533;&#1459;&#65533; f[&#65533;:&#65533;&#65533; &#65533;&#65533;&#65533;&#65533;Qn&#65533;[&#65533;&#65533;&#65533;Xv&#65533;&#1038;&#65533;&#65533;&#65533;&#48405;7&#65533;yY&#65533;]]M&#65533;n{&#65533;&#1770;9&#65533;&#65533;m&#65533;:45&#65533;N&#65533;&#65533;c&#65533;b;8&#65533;q)&#65533;F#&#65533;&#65533;u&#65533;&#65533;&#65533;&#65533;&#65533;4&#65533;&#65533;&#65533;yk&#65533;&#230;&#65533;&#65533;&#65533;&#65533;&#65533;&#65533;Z-/8,&#65533;k&#65533;=&#65533;&#65533;&#474;&#65533;&#65533;&#65533;&#65533;H&#65533;b&#65533;6;R&#1016;&#65533;&#65533;&#65533;c&#65533;;gOM&#65533;&#65533;&#65533;m&#65533;7&#65533;&#65533;&#65533;&#65533;"&#1200;&#65533;&#65533;&#65533;&#65533;&#65533;7&#65533;&#65533;&#65533;]P$&#65533;&#65533;ouM*&#65533;eno&#1400;<&#65533;&#65533;&#65533;&#65533;&#65533;<&#65533;?&#65533;&#65533;&#65533;>#iS&#65533;&#65533;&#1204;&#65533;G&#65533;3&#65533;&#65533;M&&#65533;&#1940;&#65533;m&#65533;&#65533;&#999;z&#65533;&#676;&#65533;&#65533; {"&#65533;Z&#65533;zl&#65533;^VM &#65533;&#65533;&#65533;n&#65533;"&#65533;&#65533;&#65533;&#65533;&#65533;&#65533;&#65533;;&#65533; Xt7&#65533;&#65533;b&#65533;&#65533;+d&#65533;&#65533;&#65533;&#65533;&#65533;&#65533;;b&#65533;]R}s&#65533;&#65533;|&#65533;&#65533;5&#42678;&#65533;&#954;&#65533;G&#65533;&#65533;?&#65533;o&#65533;T5z&#65533;&#65533;&#347;&#65533;Y&#65533;&#49264;&#398;v+0&#65533;&#65533;&#65533;s&#65533;&#65533;QO&#65533;&#65533;,&#766;@&#65533;&#65533;&#65533;&#65533;&#65533;&#65533;c&#65533;&#65533;&#65533;&#65533;}&#65533;&#65533;&#65533; b&#65533;&#1238;&#65533;X&#65533;v&#65533;T)&&#742;h&#65533;&#65533;&#65533;&#65533;&#65533;&#65533; &#65533;m&#65533;V_0=&#65533;|]?<&#65533;&#65533;g&#65533;&#65533;o&#65533;&#65533;3&#65533;&#65533;yC&#65533;&#65533;j'l&#65533;u&#65533;D&#65533;&#65533;&#65533;`&#65533;&#65533;&#65533;(&#65533;X&#65533;&#65533;&#65533;3&#65533;Y!&#65533;&#65533;&#65533;
&#65533;&#65533;&#65533;P.&#65533;I+&#65533;&#65533;&#65533;
&#65533;&#65533;u1wY&#65533;&#65533;&#65533;m &#65533;u&#65533;&#65533;yHFX&#65533;r&#65533;&#65533;mJWV|7M&#65533;&#65533;v&#65533;!&#65533;Fx&#65533;p( &#65533;m&#65533;6{&#1844;~=$%UWwt^&#65533;&#65533;&#65533;&#1110;IhPGe&#65533;puq &#65533;j&#65533;&#65533; m!&#65533;Rqe&#65533;g$&#65533;&#65533;v%&#65533;&#65533;zu,&#65533;&#65533;pVxL4.&#65533;AM&#65533;&#65533;%&#65533;E`Wx&#65533;&#65533;u&#65533;&#65533;1r&#65533;6e&#65533;&#65533;&#65533;a&#65533;&#65533;&#65533;&#65533;&#65533;3&#65533;&#65533;Hwvv&#65533;&#65533;qB&#320;&#65533;&#65533;t&#65533;d5&#65533;I&#65533;(k`&#65533;
cv&#65533;8ki&#200;&#65533;&#65533;&#65533;qFAXX&#65533;&#65533;q GrC&#65533;euj&#65533;p&#65533;&#65533;&#65533;&#65533;t&#65533;&#65533;I&#65533;&#65533;u;'p%&#65533;R~o&#65533;&#65533;I:&#1224;&#65533;(p&#65533;z&#65533;&#330;&#65533;&#65533;~d&#65533;f&#65533;`&#65533;&#65533;&#65533;QF&#65533;@VXo3&#65533;j&#65533;iV~&#65533;&#65533;CuW&#65533;to&#65533;6&#65533;xTZ&#65533;AGk'T'p"%&#65533;&#65533;&#65533;4&#65533;&#65533;V&#65533;&#65533;&#65533;&#65533;&#65533;&#65533;F'&#488;R&#34318;&#65533;ag&#65533;eo&#65533;&#65533;&#65533;TH&#65533;H&#65533;&#65533;&#65533;uW&#65533;FhN&#65533;&#65533;eX't&#65533;q&#65533;Q&#65533;RKWe&#65533;&#65533;&#65533;&#65533;aI&#65533;&#65533;N&#65533;&#65533;&#65533;cUP1xY&#65533;&#65533;:U&#65533;xLio/&#65533;]&#65533;&#65533;i&#65533;&#65533;aht&#65533;]\&#65533;sO&#65533;q^&#65533;j&#1618;&#65533;&#65533;&#65533;&#65533;&#65533;s:&#65533;m-7[&#65533;&#1107;&#594;-&#65533; &#65533;N-&#65533;&#65533;>)g&#65533;&#65533;&#65533;*9]&#65533;&#65533;!9c&#64769;&#65533;h%G&#65533;&#65533;}&#65533;*+i&#65533;&O&#724;nOO &#65533;{PI&#65533;&#65533;&#65533;Vx&#65533;&#65533;&#65533;D&#65533;OI}&#1716;Qd2k&#65533;3&#65533;#X&#65533;a&#65533;"&#65533;W`\&#65533;&#65533;&#65533;&#65533;&#65533;&#65533;6D&#65533;M&#65533;&#65533;&#65533;P&#65533;\&#65533;w;wF&#65533;H&#65533;D&#65533;&#65533;m&#65533;&#65533;I&#65533;&#272;&#65533;4&#65533;&#65533;!sk&#65533;Ig&#65533;HM2 n&#1796;w[&#65533;&#65533;%&#65533;&#65533;&#65533;|&#65533;4&#65533;fF&#65533;&#65533;&#65533;\~4m&#65533;ys5&#601;&#65533;&#65533;M&#65533;J?G&#65533;Bi&#65533;&#65533;&#65533;&#65533;kL&#65533;M 7f&#65533;&#65533;&#65533;&#65533;&#65533;xa&#65533;&#65533;f&#65533;&#65533;J&#65533;&#65533;f2&#65533;i&#65533;&#65533;&#65533;&#65533;&#65533;&#65533;&#65533;&#65533;N&#65533;F&#65533;&#65533;&#65533;v&#65533;&#65533;9&#65533;y&#65533;4&#65533;wAH&#65533;&#65533;YJ)&#65533;jy&#65533;a&#65533;&#65533;&#65533;&#65533;U&#65533;Sn&#65533;y&#65533;Mk&#65533;&#65533;J&#65533;Y&#65533;d9&#65533;W&#65533;&#65533;&#65533;&#65533;&#1053;&#65533;y&#65533;&#65533;&#65533;&#65533;&#65533;Q&#65533;&#65533;&#65533; Z&#65533;j&#65533;&#65533;&#65533;&#65533;&#65533;&#65533;&#65533;~&#65533;&#65533;&#1238;&#65533;V4j&#65533;Fq&#65533;&#65533;D&#65533;&#65533;&#65533;*j&#65533;&#26297;&#65533;&#65533;&#65533;i&#65533;]	U&#39329;x4~&#1393;&#65533;<&#65533;V>&#65533;m$4&#65533;3
&#65533;&#65533;&#889;&#65533;JzD&#65533;&#65533;)I&#65533;&#65533;1&#65533;M&#65533;V&#65533;m"&#65533;Z&#65533;jI!&#65533;Q&#65533;aBq&#65533;uh6&#65533;&#65533;&#65533;a0g
Bjj&#65533;l&#1716;,&#65533;&#65533;&#65533;&#65533;aiX&#65533;&#65533;rY&#65533;,Q&#65533;b)&#65533;b)&#65533;"(W4F&#65533;&#65533;t&#65533;J9&#65533;9:&#65533;.d=IOb&#65533;&#65533;K
m&#65533;y&#65533;B."UE&#65533;-W&#65533;&#65533;F&#65533;&#65533;&#65533;+&#65533;&#65533;`d*	&#65533;@&#65533;&#65533;a:&#65533;&#65533;&#65533;&#65533;&#65533;BV&#65533;P&#65533;&#65533;&#65533;z&#65533;&#65533;J&#65533;/!&#65533;&#65533;&#65533;&#1707;5j&#65533;&#250;&#65533;3&#65533;V&#65533;R&#65533;&#65533;:&#65533;#z&#65533;:a$&#65533;J&#65533;&#65533;&#65533;&#65533;&#65533;1&#1434;&#65533;&#65533;&#65533;Z#&#65533;&#65533;*&#65533;7&#65533;&#65533;&#65533;V&#65533;6&#65533;&#65533;&#686;&#65533;&#1134;&#65533;
&#65533;&#65533;&#65533;&#65533;*&#65533;GR0&#65533;z&#65533;%J&#65533;&#65533; &#65533;&#686;l&#65533;&#65533;&#65533;&#65533;k
&#65533;&#65533;&#1776;&#65533;&#65533;&#65533;&#65533;%&#65533;F&#65533;&#65533; &#65533;&#65533;&#65533;&#65533;&#65533;&#687;k&#65533;&#65533;&#65533;P7|&#65533;&#65533;a&#65533;&#65533;&#65533;*&#65533;&#65533;,&#1778;&#65533;&#65533;4[ls&#65533;3&#1773;&#65533;[&#65533;&#65533;&#65533;&#65533;&#65533;&#1779;>&#65533;&#65533;&#65533;&#65533;&#65533;;ZS&#65533;&#65533;8&#65533;&#65533;&#65533;&#65533;.&#65533;&#65533;L&#1780;+%@&#65533;R;&#65533;T&#65533;&#65533;&#65533;&#65533;&#65533;Q&#65533;,&#65533;&#65533;N&#1781;^&#65533;&#65533;&#65533;4U;&#65533;d&#65533; &#65533;&#65533;&#65533;UH&#65533;l&#1782;]%&#65533;Z&#65533;r;&#65533;g[&#65533;D[&#65533;&#65533;&#65533;n&#65533;&#65533;|&#65533;b;&#65533;&#65533;;&#65533;u&#740; &#65533;&#65533;[kF}&#65533;&#65533;&#65533;&#752;P&#65533;&#65533;&#65533;&#65533;&#65533;&#65533;&#65533;!&#65533;&#65533;&#3754;&#65533;{&#65533;&#65533;&#65533;&#65533;&#65533;&#65533;&#65533;V&#65533;Q&#65533;j&#65533;.&#65533;d&#65533;;&#65533;{&#65533;&#65533;&#65533;&#65533;V&#65533;&#65533;g&#65533;&#65533;&#65533;&#65533;&#65533;&#65533;&#65533;_&#65533;&#65533;&#65533;&#65533;&#65533;B&#65533;C&#65533;&#65533;41#"&#65533;&#65533;&#65533;&#65533;&#65533;1&#65533;&#65533;&#65533;&#65533;7&#65533;w;!y5&#65533;&#65533;&#65533;.+&#65533;&#65533;[&#65533;+&#65533;&#65533;&#65533;&#65533;3&#65533;&#65533;&#65533;[&#65533;O&#65533;q&#1788;e;&#65533;&#65533;&#65533;(&#65533;W&#65533;&#65533;k&#65533;&#65533;&#65533;&#1579;&#65533;e+&#65533;&#65533;&#65533;&#65533;&#1931;&#65533;&#65533;&#65533;&#65533;&#65533;&#65533;&#65533;&#65533;&#65533;;&#65533;&#33513;&#32442;&#65533;&#1722;&#65533;&#65533;&#65533;&#65533;&#65533;&#65533;1&#65533;T&#65533;&#65533;&#65533;K&#65533;&#65533;[&#65533;&#65533;&#65533;K&#65533;&#65533;&#65533;&#65533;&#65533;&#65533;>[A&#1633;5(&#65533;&#65533;	&#1845;'&#65533;&#1698;&#65533;&#65533;&#65533;&#65533;&#65533;&#65533;&#65533;&#65533;4A&#65533;&#65533;'&#65533;&#65533;l&#65533;&#65533;&#65533;v !&#65533;&#65533;&#65533;*&#65533;&#65533;{&#65533;&#65533;k&#65533;&#806;&#65533;lc&#65533;4&#65533;&#65533;5;&#65533; &#65533;E<&#65533;&#65533;&#65533;&#65533;K.I&#65533;&#65533;:&#65533;&#65533;&#65533;&#65533;&#65533;:&#65533;&#65533;&#65533;\&#65533;&#65533;3T&#65533;&#65533;j&#65533;W&#65533;&#65533;+&#65533;&#65533;b&#65533;H&#65533;f:&#65533;&#65533;9&#65533;&#65533;cL&#65533;2P&#65533;&#65533;el&#65533;S&#65533;t&#65533;&#65533;&#431;&#65533;D&#65533;a&#65533;&#65533;&#65533;&#65533;&#65533;k&#65533;l&#65533;|S'k&#65533;g[&#65533;&#65533;x&#65533;&#65533;&#65533;&#65533;$&#65533;&#65533;4&#65533;v&#65533;&#65533;5&#530;|&#65533;4|&#65533;&#65533;&#65533;RF&#65533;.&#65533;&#65533;&#65533;&#65533;&#65533;&#65533;q{&#65533;&#65533;&#65533;*&#65533;&#65533;G&#65533;&#65533;&#65533;&#65533;Ehb&#339;,p&#65533;Y&#65533;&#65533;+Q&#65533;&#65533;&#65533;e&#65533;i&#65533;F.S{&#65533;"&#65533;&#65533;J&#65533;&#65533;&#65533;rg&#65533;4yd)V&#21592;&#65533;&#65533;2&#65533;&#65533;&#65533;L&#65533;J&#65533; &#65533;'h&#65533;4&#65533;/&#65533;,&#1180;&#651;&#65533;0&#65533;q&#65533;(jK&#65533;&#65533;&#65533;&#65533;&#65533;&#65533;|t<&#65533;L&#65533;&#20226;,&#65533;x-&#1028;&#65533;y&#846;&#65533;&#65533;L&#65533;&#2023;y&#65533;V&#65533;&#65533;&#65533;&#65533;&#65533;,&#65533;&#65533;&#65533;yM&#65533;&#911;a&#65533;&#65533;<&#65533;] /X&#65533;N&#65533;&#65533;&#65533;,&#707;&#770;&#65533;&#1045;&#65533;&#65533;&#65533;qo&#65533;x]w&#65533;`
&#65533;&#1048;'&#65533;X 30&#752;a&#65533;&#65533;&#65533;&#65533;&#1162;&#65533;&#65533;q&#65533;&#65533;&#1036;&#65533;&#65533;&#65533;&#65533;&#65533;,}&#65533;&#714;&#65533;-ptm&#65533;2&#65533;m6-&#65533;&#65533;s&#65533;&#65533;9-p&#65533;&#65533;&#1156;\&#65533;&#65533;&#65533;v&#65533;&#1862;&#65533;&#65533;&#65533;&#65533;&#65533;&#65533;&#65533;&#65533;&#65533;&#65533;&#65533;&#65533;n6&#1858;&#65533;W&#65533;s&#65533;J&#65533;&#65533; &#65533;&#65533;&#65533;&#65533;&#65533;&#65533;n[&#65533;&#65533;'&#65533;&#65533;m&#65533;&#65533;&#65533;&#65533;&#65533;&#65533;&#65533;&#65533;W{oK&#65533;&#65533;0&#65533;&#65533;&#1942;&#65533;&#1085;&#65533;&#65533;&#65533;&#65533;&#65533;D&#65533;&#65533;&#65533;'&#65533;L&#65533;q?&#65533;&#65533;&#65533;
&#65533;K]wc}S&#65533;nh&#65533;&&#65533;&#65533;3&#65533;&#65533;&#65533;&&#65533;<&#65533;&#65533;XP&#65533;-&#65533;&#65533;,P&#65533;X&#65533;+&#65533;&#65533;&#1513;9&#65533;&#65533;&#65533;6&#65533;H&#65533;o&#65533;&#65533;&#65533;rP&#65533;&#1394;-&#65533;c&#65533;s&#65533;M&#65533;&#65533;p&#65533;&#65533;&#65533;-&#637;=4-s`w
&#65533;M&#65533;&#65533;\&#65533;&#65533;&#65533;&#65533;H&#65533;&#1822;}&#65533;&#65533;o&#65533;}&#65533;&#65533;\&#65533;v&#65533;&#65533;=&#65533;&#65533;&#65533;&#65533;&#65533;&#65533;&#65533;&#65533;}&#65533;&#65533;&#65533;&#65533;&#65533;=u&#65533;&#65533;}&#65533;&#65533;&#1955;&#65533;&#65533;&#65533;&#65533;&#65533;&#65533;&#65533;&#65533;&#65533;<&#1998;Q&#65533;&#65533;&#65533;&#65533;&#65533;&#65533;&#65533;&#65533;&#2031;&#65533;&#1996;&#65533;&#65533; &#65533;&#65533;&#65533;XX&#65533;&#65533;l$u&#65533;&#65533;&#65533;&#65533;&#65533;&#65533;&#65533;&#65533;>&#65533;&#1578;&#65533;RW&#65533;&#65533;&#65533;~&#65533;&#65533;&#65533;&#65533;K&#65533;&#65533;&#65533;&#65533;&#65533;(&#65533;&#65533;&#65533;&#65533;$&#65533;n&#65533;&#65533;&#65533;&#65533;Y&#65533;&#65533;i&#65533;]`&#65533;.^&#65533;&#65533;&#65533;&#65533;
&#65533;2&#65533;7n&#65533;9&#65533;W&#65533;&#65533;&#65533;i&#65533;.&#65533;&#65533;<&#65533;D&#65533;&#65533;&#65533;a(&#65533;\&#65533;vLi&#65533;kj&#65533;&#65533;&#65533;&#65533;&#65533;KE&#65533;yf&#65533;&#65533;&#65533;o&#65533;E&#65533;aI;&#65533;\&#65533;&#65533;w)&#65533; &#65533;&#65533;g&#65533;j~&#65533;i&#65533;&#65533;n&#65533;&#65533;&#65533;2&#65533;&#65533;&#65533;on&#65533;k&#65533;&#65533;w&#65533;j&#65533;&#65533;Z&#65533;&#65533;&#65533;&#65533;>&#65533;^&#65533;r&#65533;5&#65533;&#65533;b&#33470;&#65533;&#65533;&#65533;	T&#65533;&#65533;#&#65533;.&#65533;&#65533;&#65533;&#65533;K$&#65533;~&#65533;#&#65533;&#65533;&#38382;&#65533;/d&#65533;.&#65533;N&#65533;&#39054; &#65533;&#65533;&#65533;~&#65533;&#65533;&#41742;&#65533;N&#65533;&#65533;^&#34702;&#44494;&#65533;N}"&#65533;&#65533;&#65533;'&#65533;&#65533;&#65533;&#65533;&#65533;&#286;&#65533;&#174;&#65533;&#65533;&#65533;&#27950;&#65533;&#65533;&#65533;&#52814;&#65533;&#846;&#65533;&#65533;jA&#1118;&#52254;5&#1390;&#65533; &#65533;&#65533;&#65533;.&#65533;p&#65533;&#65533;&#65533;n&#65533;'&#65533;&#65533;&#318;&#65533;{&#65533;&#65533;&#65533;M&#65533;&#65533;&#65533;&#65533;&#65533;&#65533;&#65533;.&#65533;E)&#65533;&#65533;>&#65533;&#65533;^&#65533;t"&#65533;&#65533;&#65533;&#65533;&#65533;&#65533;N&#65533;1&#65533;&#65533;8_&#65533;&#65533;&#65533;&#65533;&#65533;&#65533;&&#65533;^&#65533;&#65533;&#65533;x&#65533;&#65533;&#65533;&#65533;&#65533;&#65533;&#65533;&#65533;.&#65533;&#65533;&#65533;&#65533;&#65533;&#65533;&#65533;&#65533;	NS&#65533;&#65533;&#65533;`d&#65533; /&#65533;&#65533;INR&#65533;/&#65533;&#65533;9&#65533;&#65533;&#65533;&#65533;#5&#65533;0b&#65533;3_&#65533;&#65533;&#65533;&#453513;&#65533;s&#65533;6&#65533;D&#65533;&#65533;E&#65533;5Y&#65533;&#65533;i&#65533;&#65533;L&#65533;&#65533;N&#65533;L&#65533;&#65533;Y&#65533;&#65533;R/&#65533;|&#65533;&#65533;T0&#65533;&#65533;Q^&#1178;F&#65533;&#65533;OX&#1702;&#65533;a&#65533;u&#65533;vd&#65533;&#65533;hZ&#65533;Q&#65533;&#65533;T&#65533;&#887;&#65533;&#65533;&#65533;&#65533;&#65533;&#65533;&#65533;&#65533;u&#65533;&#65533;*&#65533;>&#65533;a&#65533;g&#65533;z&#65533;&#65533;&#65533;&#65533;&#65533;&#65533;}&#65533;&#65533;&#65533;Z/h&#65533;&#65533;O&#65533;&#1322;/v&#65533;&#65533;&#65533;o_j&#65533;/&#65533;~&#65533;&#65533;&#65533;=&#65533;c&#65533;&#65533;{Q&#65533;&#65533;Y&#65533;[&#65533;&#65533;u!&#25894;&#65533;[&#65533;&#65533;&#65533;&#65533;&#65533;L&#364;&#65533;&#65533;0T&#65533;&#65533;z&#65533;&#65533;&#65533;&#65533;&#65533;o&#65533;&#65533;z&#65533;&#65533;&#65533;&#35309;&#1204;&#65533;&#65533;Y&#65533;&#65533;~&#65533;&#65533;&#65533;&#65533;iA&#65533;yf&#65533;C&#65533;&#65533;&#65533;&#65533;X&#65533;&#65533;&#703;&#65533;&#65533;&#65533;&#1723;*&#65533;
&#65533;q&#65533;&#65533;&#65533;j&#65533;&#65533;u4&#65533;&#1601;&#65533;&#65533;&#65533;&#65533;&#65533;&#65533;J&#65533;&#65533;&#65533;=&#65533;f_~&#65533;&#65533;B&#65533;Z&#65533;&#65533;&#65533;2&#65533;_&#65533;d<!&#65533;&#65533;&#65533;A &#65533;&#65533;&#65533;@&#65533;D&#65533;P&#65533;B&#65533;>&#65533;Q&#65533;D&#65533;Y
d%&#65533;F&#65533;9~&#65533;2&#65533;&#65533;&#65533;%M&#65533;D&#65533;R&#65533;J&#65533;-]&#65533;&#65533;S&#65533;L&#65533;5m&#65533;&#281;S&#65533;N&#65533;=}&#65533;T&#65533;P&#65533;E&#65533;E&#65533;T&#65533;R&#65533;M&#65533;>&#65533;U&#65533;T&#65533;U&#65533;^&#346;U&#65533;V&#65533;]&#65533;~V&#65533;X&#65533;e&#862;E&#65533;V&#65533;Z&#65533;m&#1918;&#65533;W&#65533;\&#65533;u&#65533;&#65533;&#347;W&#65533;^&#65533;}&#65533;&#65533;X&#65533;`&#133;F&#65533;X&#65533;b&#397;?&#65533;Y&#65533;d&#65533;+ !&#65533; &#65533; , &#65533; &#65533; ;  &#65533; &#65533;	H&#65533;&#65533;A&#65533;&#65533;&#65533; &#65533;&#65533;&#65533;B Z&#65533;0&#65533;@V
WX&#65533;p&#65533;&#65533;&#65533;&#65533;I&#65533;&#65533;&#595;(^[&#626;&#65533;&#727;,&#65533;&#65533;&#65533;%E&#65533;&#65533;Z&#676;i&#65533;%+&#65533; 4&#65533;
 &#65533;N&#65533;=aZYa%PAD&#65533;&&#65533;&#65533;&#65533;*Tl+d8M&#629;&#65533;&#1474;.o&#65533;t&#65533;&#65533;gK&#65533;3&#65533;5&#65533;iX&#65533;0&#65533;&#65533;&#65533;R&#65533;&#65533;&#65533;&#65533;&#65533;_&#65533;,1]A&#65533;)&#1689;&#65533;M&#65533;P&#65533;Ll&#65533;&#65533;2&#298;&#65533;c&#65533;&#65533;V&:&#65533;e&#65533;eq&#65533;-p&#65533;_&#164;S&#65533;.H&#65533;K&#65533;@]&#65533;r^&#65533;&#65533;t&#65533;&#65533;.i&#65533;&#65533;M&#65533;hQ&#1962;Y&#65533;L&#65533;&#65533;&#65533;&#65533;&#65533;&#65533;p@P&#65533;&#65533;k[&#65533;K&#65533;N]&#65533;&#65533;&#65533;&#65533;&#957;&#65533;&#65533;&#65533;F&#65533;&#65533;`N&#65533;&#65533;w&#1442;&#65533;{up&#65533;&#65533;&#65533;&#65533;p&#65533;&#65533;a&#65533;&#65533;&#65533;&#65533;%&#65533;&#65533;&#65533;_&#65533;z&#65533;&#65533;-&#65533;{&#65533;&#65533;&#65533;U@}&#65533;&#65533;&#65533;&#65533;&#65533;&#65533;U&#65533;F&#65533;U&#65533;Wf&#65533;&#65533;\&#65533;&#65533;&#65533;J&#65533;&#65533;r&#65533;G&#65533;&#65533;Rv&#65533;U &#65533;G+&#65533;&#65533;bJ&#65533;yW&#65533;B#&#65533;&#65533;&#65533;:`&#65533;H6&#65533;&#65533;"&#65533;2&#65533;tP&#65533;>&#65533;cw&#1609;&#65533;Z&#65533;E&#65533;y&#65533;D&#65533;&#65533;&#65533;&#605;&#65533;Tf&#65533;euE&#65533;&#65533;&#65533;&#65533;)~)f&#65533;a&#65533;&#65533;&#65533;&#65533;f&#65533;y&#65533;L[&&#1502;&#65533;S&#65533;Y]&#65533;p&#8742;q &#65533;[&#65533;.&#65533;)&#1873;&#65533;I&#615;&#65533;IW\&#65533;x9h&#65533;3X &#65533;
h&#65533;&#65533;&#65533;>*` @&#65533;&#33534;u&#65533;&#39391;&#65533;&#65533;&#35236;&#65533;&#65533;&#65533;&#65533;&#65533;:W&#65533;	&#65533;&#65533;&#1568;&#65533;z&#65533;&#65533;&#65533;&#65533;T&#65533;&#65533;7a&#65533;&#65533;Ta&#65533;&#65533;&#65533; &#65533;V&#65533;R>fj#%4X&#65533;&#65533;&#65533;WUh t&#65533;Z&#65533;&#65533;PQve&#65533;&#65533;e&#65533;B+P"&#65533;(&#65533;KV&#65533;&#65533;d%Y%&#65533;
xE&#65533;&#1585;/&#65533;H`n&#65533;&#65533;hL&#65533;&#65533;&#65533;[c&#65533;&#65533;.&#65533;&#65533;&#65533;k&#65533;R,&#65533;&#65533;T]L&#65533;P&#65533;!&#65533;&#65533;L&#65533;4q&#65533;&#65533;e&#65533;M&#65533;&#65533;R3&#65533;jP&#65533;c"&#65533;&#65533;I&&#65533;&#65533;2&#65533;.&#65533;&#1834;&#65533;4&#65533;L&#65533;&#65533;8&#65533;&#65533;r&#932;&#65533;&#65533;&#65533;&#65533;@&#65533;&#65533;s&#65533;u&#65533;L&#65533;&#65533;C&#65533;&#65533;&#65533;J7&#65533;&#65533;zI?&#65533;%&#65533;RWm5pQ_&#65533;#&#65533;ZO&#65533;u&#65533;/rg@ !&#65533; &#65533; , &#65533; &#65533; ;  &#65533; &#65533;	H&#65533;&#65533;&#65533;&#65533;*\&#560;&#65533;@l#J&#65533;H&#65533;&#65533;&#331;3j&#65533;h1&#65533;
+&#65533;
&#65533;&#65533;&#65533;"$Al$&#65533;L&#65533;&#65533;&#65533;&#530;'I&#65533;&#65533;&#65533;&#65533;&#282;&#65533;XM&#52354;E D@&#65533;
&#65533;&#65533;[P&#65533;H&#65533;*&#65533;&#65533;S 3&#65533;>U)&#65533;&#65533;S +Z\qU&#65533;&#235;T&#65533;:&#65533;z&#65533;&#65533;&#1260;&#65533;B&#65533;&#65533;&#65533;KP&#65533;WW &#65533;&#65533;&#65533;&#65533;&#1892;\&#65533;&#555;w&#65533;Z&#65533;&#65533;&#1366;&#65533;&#65533;@&#65533;b&#65533;i&#65533;06&#258;&#65533;&#65533;}&#65533;&#65533;&#65533;O&#65533;w3k&#65533;&#65533;t&#65533;&#65533;&#65533;X&#65533;r&#65533;&#65533;&#1721;&#65533;=#&#793;&#65533;&#65533;&#47460;_g6&#65533;*/f&#1656;s&#65533;&#65533;&#65533; _&#65533;&#65533;w>&#1833;&#65533;_&#65533;&#65533;&#65533;&#65533;
&#1552;,&#1724;&#65533;g&#65533;&#65533;&#65533;j?P&#65533;D&#65533;uZ&#65533;Z&#65533;&#65533;&#65533;&#65533;pP&#65533;=&#65533;&#65533;&#65533;'&#65533;&#65533;*P&#65533;&#65533;&#65533;&#65533;&#65533;}_A&#65533;&#65533;&#65533;&#65533;&#65533;W{&#65533;u&#65533;R&#65533;&#65533;6&#65533;~&#65533;_u&#65533;U&#65533;gVh&#1091;&#65533;Eh&#65533;Z&#65533;&#65533;x&#65533;x&#65533;x&#65533;'&#65533;2&#65533;@'&#65533;&#65533;M&#65533;&#749;x&#65533;&#65533;'Bg&#65533;|4&#65533;#q&#65533;M&#65533;c&#65533;;
&#65533;&#65533;&#65533;D&#65533;hc&#65533;L&#65533;V&#65533;&#781;`d&#65533;&#65533;`&#65533;Xf&#65533;&#65533;&#65533;T&#65533;&#65533;pV")b&#65533;u&#65533;&#65533;&#65533;NJ&#65533;`gi&#65533;9&#65533;&#65533;Y&#65533;#DyQ&#65533;&&#65533;Y&#65533;&#65533;|^)fD\Y&#65533;&#65533;&#65533;&#65533;&#65533;&#65533;&#65533;&#65533;&#34888;&#65533;&#65533;5u&#1120;&#65533;V&#65533;~&#65533;Y&#65533;&#65533;Fm&#65533;)F&#65533;}*&#65533;
2&#65533;H&#65533;(&#65533;&#65533;{&#65533;hV&#65533;&#65533;p&#65533;[!2&#65533;&#65533;&#65533;&#65533;[&#65533;&#65533;&#65533;&#65533;}&#65533;Q&#65533;&#65533;c&#65533;%&#65533;Sn&#65533;&#65533;&#65533;I&#65533;&#65533;&#65533;&#65533;&#65533;&#65533;SY&#65533;7&#65533;a&#65533;&#65533;&#65533;fM%&#65533;o&#65533;>v&#65533;&#65533;3=T&#65533;&#65533; &#65533;&#65533;*&#65533;&#65533;.&#65533;l&#65533;yuK[n&#65533;&#65533;W&#65533;]	d/Rj&#65533;&#65533;U2&#65533;&#65533;&#65533;^r&#65533;KP%TYI&#65533;&#65533;Hy&#65533;+Pe&#65533;>&#65533;&#1306;&#65533;hQ&#1326;&#65533;&#65533;&#65533;"&#65533;Zf&#65533;%&#65533;&#65533;&#65533;&#65533;'&#65533;&#65533;&#65533;&#731;&#65533;3&#65533;-&#65533;l&#65533;&#65533;D&#652;3&#65533;5&#65533;l&#65533;&#65533;>'&#65533;s&#65533;Dm&#65533;F&#65533;8t&#65533;L7&#65533;&#65533;Nw&#65533;t&#65533;"BM&#65533;&#65533;S3 !&#65533; &#65533; , &#65533; &#65533; ;  &#65533; &#65533;	H&#65533;&#65533;A&#65533;&#65533;&#65533; &#65533;&#65533;&#65533;B Z&#65533;0&#65533;@V
WX&#65533;p&#65533;&#65533;&#65533;&#65533;I&#65533;&#65533;&#595;(^[&#626;&#65533;&#727;,&#65533;&#65533;&#65533;%E&#65533;&#65533;Z&#676;i&#65533;%+&#65533; 4&#65533;
 &#65533;N&#65533;=aZYa%PAD&#65533;&&#65533;&#65533;&#65533;*Tl+d8M&#629;&#65533;&#1474;.o&#65533;t&#65533;&#65533;gK&#65533;3&#65533;5&#65533;iX&#65533;0&#65533;&#65533;&#65533;R&#65533;&#65533;&#65533;&#65533;&#65533;_&#65533;,1]A&#65533;)&#1689;&#65533;M&#65533;P&#65533;Ll&#65533;&#65533;2&#298;&#65533;c&#65533;&#65533;V&:&#65533;e&#65533;eq&#65533;-p&#65533;_&#164;S&#65533;.H&#65533;K&#65533;@]&#65533;r^&#65533;&#65533;t&#65533;&#65533;.i&#65533;&#65533;M&#65533;hQ&#1962;Y&#65533;L&#65533;&#65533;&#65533;&#65533;&#65533;&#65533;p@P&#65533;&#65533;k[&#65533;K&#65533;N]&#65533;&#65533;&#65533;&#65533;&#957;&#65533;&#65533;&#65533;F&#65533;&#65533;`N&#65533;&#65533;w&#1442;&#65533;{up&#65533;&#65533;&#65533;&#65533;p&#65533;&#65533;a&#65533;&#65533;&#65533;&#65533;%&#65533;&#65533;&#65533;_&#65533;z&#65533;&#65533;-&#65533;{&#65533;&#65533;&#65533;U@}&#65533;&#65533;&#65533;&#65533;&#65533;&#65533;U&#65533;F&#65533;U&#65533;Wf&#65533;&#65533;x\&#65533;&#65533;&#65533;J&#65533;&#65533;r&#65533;G&#65533;&#65533;Rv&#65533;U &#65533;G+&#65533;&#65533;bJ&#65533;yW&#65533;B#&#65533;&#65533;&#65533;:`&#65533;H6&#65533;&#65533;"&#65533;2&#65533;tP&#65533;>&#65533;cw&#1609;&#65533;Z&#65533;E&#65533;y&#65533;D&#65533;&#65533;&#65533;&#605;&#65533;Tf&#65533;euE&#65533;&#65533;&#65533;&#65533;)~)f&#65533;a&#65533;&#65533;&#65533;&#65533;f&#65533;y&#65533;L[&&#1502;&#65533;S&#65533;Y]&#65533;p&#8742;q &#65533;[&#65533;.&#65533;)&#1873;&#65533;I&#615;&#65533;IW\&#65533;x9h&#65533;3X &#65533;
h&#65533;&#65533;&#65533;>*` @&#65533;&#33534;u&#65533;&#39391;&#65533;&#65533;&#35236;&#65533;&#65533;&#65533;&#65533;&#65533;:W&#65533;	&#65533;&#65533;&#1568;&#65533;z&#65533;&#65533;&#65533;&#65533;T&#65533;&#65533;7a&#65533;&#65533;Ta&#65533;&#65533;&#65533; &#65533;V&#65533;R>fj#%4X&#65533;&#65533;&#65533;WUh t&#65533;Z&#65533;&#65533;PQve&#65533;&#65533;e&#65533;B+P"&#65533;(&#65533;KV&#65533;&#65533;d%Y%&#65533;
xE&#65533;&#1585;/&#65533;H`n&#65533;&#65533;hL&#65533;&#65533;&#65533;[c&#65533;&#65533;.&#65533;&#65533;&#65533;k&#65533;R,&#65533;&#65533;T]L&#65533;P&#65533;!&#65533;&#65533;L&#65533;4q&#65533;&#65533;e&#65533;M&#65533;&#65533;R3&#65533;jP&#65533;c"&#65533;&#65533;I&&#65533;&#65533;2&#65533;.&#65533;&#1834;&#65533;4&#65533;L&#65533;&#65533;8&#65533;&#65533;r&#932;&#65533;&#65533;&#65533;&#65533;@&#65533;&#65533;s&#65533;u&#65533;L&#65533;&#65533;C&#65533;&#65533;&#65533;J7&#65533;&#65533;zI?&#65533;%&#65533;RWm5pQ_&#65533;#&#65533;ZO&#65533;u&#65533;/rg@ !&#65533; &#65533; , &#65533; &#65533; ;  &#65533; &#65533;	H&#65533;&#65533;&#65533;&#65533;*\&#560;&#65533;@l#J&#65533;H&#65533;&#65533;&#331;3j&#65533;h1&#65533;
+&#65533;
&#65533;&#65533;&#65533;"$Al$&#65533;L&#65533;&#65533;&#65533;&#530;'I&#65533;&#65533;&#65533;&#65533;&#282;&#65533;XM&#52354;E D@&#65533;
&#65533;&#65533;[P&#65533;H&#65533;*&#65533;&#65533;S 3&#65533;>U)&#65533;&#65533;S +Z\qU&#65533;&#235;T&#65533;:&#65533;z&#65533;&#65533;&#1260;&#65533;B&#65533;&#65533;&#65533;KP&#65533;WW &#65533;&#65533;&#65533;&#65533;&#1892;\&#65533;&#555;w&#65533;Z&#65533;&#65533;&#1366;&#65533;&#65533;@&#65533;b&#65533;i&#65533;06&#258;&#65533;&#65533;}&#65533;&#65533;&#65533;O&#65533;w3k&#65533;&#65533;t&#65533;&#65533;&#65533;X&#65533;r&#65533;&#65533;&#1721;&#65533;=#&#793;&#65533;&#65533;&#47460;_g6&#65533;*/f&#1656;s&#65533;&#65533;&#65533; _&#65533;&#65533;w>&#1833;&#65533;_&#65533;&#65533;&#65533;&#65533;
&#1552;,&#1724;&#65533;g&#65533;&#65533;&#65533;j?P&#65533;D&#65533;uZ&#65533;Z&#65533;&#65533;&#65533;&#65533;pP&#65533;=&#65533;&#65533;&#65533;'&#65533;&#65533;*P&#65533;&#65533;&#65533;&#65533;&#65533;}_A&#65533;&#65533;&#65533;&#65533;&#65533;W{&#65533;u&#65533;R&#65533;&#65533;6&#65533;~&#65533;_u&#65533;U&#65533;gVh&#1091;&#65533;Eh&#65533;Z&#65533;&#65533;x&#65533;x&#65533;x&#65533;'&#65533;2&#65533;@'&#65533;&#65533;M&#65533;&#749;x&#65533;&#65533;'Bg&#65533;|4&#65533;#q&#65533;M&#65533;c&#65533;;
&#65533;&#65533;&#65533;D&#65533;hc&#65533;L&#65533;V&#65533;&#781;`d&#65533;&#65533;`&#65533;Xf&#65533;&#65533;&#65533;T&#65533;&#65533;pV")b&#65533;u&#65533;&#65533;&#65533;NJ&#65533;`gi&#65533;9&#65533;&#65533;Y&#65533;#DyQ&#65533;&&#65533;Y&#65533;&#65533;|^)fD\Y&#65533;&#65533;&#65533;&#65533;&#65533;&#65533;&#65533;&#65533;&#34888;&#65533;&#65533;5u&#1120;&#65533;V&#65533;~&#65533;Y&#65533;&#65533;Fm&#65533;)F&#65533;}*&#65533;
2&#65533;H&#65533;(&#65533;&#65533;{&#65533;hV&#65533;&#65533;p&#65533;[!2&#65533;&#65533;&#65533;&#65533;[&#65533;&#65533;&#65533;&#65533;}&#65533;Q&#65533;&#65533;c&#65533;%&#65533;Sn&#65533;&#65533;&#65533;I&#65533;&#65533;&#65533;&#65533;&#65533;&#65533;SY&#65533;7&#65533;a&#65533;&#65533;&#65533;fM%&#65533;o&#65533;>v&#65533;&#65533;3=T&#65533;&#65533; &#65533;&#65533;*&#65533;&#65533;.&#65533;l&#65533;yuK[n&#65533;&#65533;W&#65533;]	d/Rj&#65533;&#65533;U2&#65533;&#65533;&#65533;^r&#65533;KP%TYI&#65533;&#65533;Hy&#65533;+Pe&#65533;>&#65533;&#1306;&#65533;hQ&#1326;&#65533;&#65533;&#65533;"&#65533;Zf&#65533;%&#65533;&#65533;&#65533;&#65533;'&#65533;&#65533;&#65533;&#731;&#65533;3&#65533;-&#65533;l&#65533;&#65533;D&#652;3&#65533;5&#65533;l&#65533;&#65533;>'&#65533;s&#65533;Dm&#65533;F&#65533;8t&#65533;L7&#65533;&#65533;Nw&#65533;t&#65533;"BM&#65533;&#65533;S3 !&#65533; &#65533; , &#65533; &#65533; ;  &#65533; &#65533;	H&#65533;&#65533;A&#65533;&#65533;&#65533; &#65533;&#65533;&#65533;B Z&#65533;0&#65533;@V
WX&#65533;p&#65533;&#65533;&#65533;&#65533;I&#65533;&#65533;&#595;(^[&#626;&#65533;&#727;,&#65533;&#65533;&#65533;%E&#65533;&#65533;Z&#676;i&#65533;%+&#65533; 4&#65533;
 &#65533;N&#65533;=aZYa%PAD&#65533;&&#65533;&#65533;&#65533;*Tl+d8M&#629;&#65533;&#1474;.o&#65533;t&#65533;&#65533;gK&#65533;3&#65533;5&#65533;iX&#65533;0&#65533;&#65533;&#65533;R&#65533;&#65533;&#65533;&#65533;&#65533;_&#65533;,1]A&#65533;)&#1689;&#65533;M&#65533;P&#65533;Ll&#65533;&#65533;2&#298;&#65533;c&#65533;&#65533;V&:&#65533;e&#65533;eq&#65533;-p&#65533;_&#164;S&#65533;.H&#65533;K&#65533;@]&#65533;r^&#65533;&#65533;t&#65533;&#65533;.i&#65533;&#65533;M&#65533;hQ&#1962;Y&#65533;L&#65533;&#65533;&#65533;&#65533;&#65533;&#65533;p@P&#65533;&#65533;k[&#65533;K&#65533;N]&#65533;&#65533;&#65533;&#65533;&#957;&#65533;&#65533;&#65533;F&#65533;&#65533;`N&#65533;&#65533;w&#1442;&#65533;{up&#65533;&#65533;&#65533;&#65533;p&#65533;&#65533;a&#65533;&#65533;&#65533;&#65533;%&#65533;&#65533;&#65533;_&#65533;z&#65533;&#65533;-&#65533;{&#65533;&#65533;&#65533;U@}&#65533;&#65533;&#65533;&#65533;&#65533;&#65533;U&#65533;F&#65533;U&#65533;Wf&#65533;&#65533;x\&#65533;&#65533;&#65533;J&#65533;&#65533;r&#65533;G&#65533;&#65533;Rv&#65533;U &#65533;G+&#65533;&#65533;bJ&#65533;yW&#65533;B#&#65533;&#65533;&#65533;:`&#65533;H6&#65533;&#65533;"&#65533;2&#65533;tP&#65533;>&#65533;cw&#1609;&#65533;Z&#65533;E&#65533;y&#65533;D&#65533;&#65533;&#65533;&#605;&#65533;Tf&#65533;euE&#65533;&#65533;&#65533;&#65533;)~)f&#65533;a&#65533;&#65533;&#65533;&#65533;f&#65533;y&#65533;L[&&#1502;&#65533;S&#65533;Y]&#65533;p&#8742;q &#65533;[&#65533;.&#65533;)&#1873;&#65533;I&#615;&#65533;IW\&#65533;x9h&#65533;3X &#65533;
h&#65533;&#65533;&#65533;>*` @&#65533;&#33534;u&#65533;&#39391;&#65533;&#65533;&#35236;&#65533;&#65533;&#65533;&#65533;&#65533;:W&#65533;	&#65533;&#65533;&#1568;&#65533;z&#65533;&#65533;&#65533;&#65533;T&#65533;&#65533;7a&#65533;&#65533;Ta&#65533;&#65533;&#65533; &#65533;V&#65533;R>fj#%4X&#65533;&#65533;&#65533;WUh t&#65533;Z&#65533;&#65533;PQve&#65533;&#65533;e&#65533;B+P"&#65533;(&#65533;KV&#65533;&#65533;d%Y%&#65533;
xE&#65533;&#1585;/&#65533;H`n&#65533;&#65533;hL&#65533;&#65533;&#65533;[c&#65533;&#65533;.&#65533;&#65533;&#65533;k&#65533;R,&#65533;&#65533;T]L&#65533;P&#65533;!&#65533;&#65533;L&#65533;4q&#65533;&#65533;e&#65533;M&#65533;&#65533;R3&#65533;jP&#65533;c"&#65533;&#65533;I&&#65533;&#65533;2&#65533;.&#65533;&#1834;&#65533;4&#65533;L&#65533;&#65533;8&#65533;&#65533;r&#932;&#65533;&#65533;&#65533;&#65533;@&#65533;&#65533;s&#65533;u&#65533;L&#65533;&#65533;C&#65533;&#65533;&#65533;J7&#65533;&#65533;zI?&#65533;%&#65533;RWm5pQ_&#65533;#&#65533;ZO&#65533;u&#65533;/rg@ !&#65533; &#65533; , &#65533; &#65533; ;  &#65533; &#65533;	H&#65533;&#65533;&#65533;&#65533;*\&#560;&#65533;@l#J&#65533;H&#65533;&#65533;&#331;3j&#65533;h1&#65533;
+&#65533;
&#65533;&#65533;&#65533;"$Al$&#65533;L&#65533;&#65533;&#65533;&#530;'I&#65533;&#65533;&#65533;&#65533;&#282;&#65533;XM&#52354;E D@&#65533;
&#65533;&#65533;[P&#65533;H&#65533;*&#65533;&#65533;S 3&#65533;>U)&#65533;&#65533;S +Z\qU&#65533;&#235;T&#65533;:&#65533;z&#65533;&#65533;&#1260;&#65533;B&#65533;&#65533;&#65533;KP&#65533;WW &#65533;&#65533;&#65533;&#65533;&#1892;\&#65533;&#555;w&#65533;Z&#65533;&#65533;&#1366;&#65533;&#65533;@&#65533;b&#65533;i&#65533;06&#258;&#65533;&#65533;}&#65533;&#65533;&#65533;O&#65533;w3k&#65533;&#65533;t&#65533;&#65533;&#65533;X&#65533;r&#65533;&#65533;&#1721;&#65533;=#&#793;&#65533;&#65533;&#47460;_g6&#65533;*/f&#1656;s&#65533;&#65533;&#65533; _&#65533;&#65533;w>&#1833;&#65533;_&#65533;&#65533;&#65533;&#65533;
&#1552;,&#1724;&#65533;g&#65533;&#65533;&#65533;j?P&#65533;D&#65533;uZ&#65533;Z&#65533;&#65533;&#65533;&#65533;pP&#65533;=&#65533;&#65533;&#65533;'&#65533;&#65533;*P&#65533;&#65533;&#65533;&#65533;&#65533;}_A&#65533;&#65533;&#65533;&#65533;&#65533;W{&#65533;u&#65533;R&#65533;&#65533;6&#65533;~&#65533;_u&#65533;U&#65533;gVh&#1091;&#65533;Eh&#65533;Z&#65533;&#65533;x&#65533;x&#65533;x&#65533;'&#65533;2&#65533;@'&#65533;&#65533;M&#65533;&#749;x&#65533;&#65533;'Bg&#65533;|4&#65533;#q&#65533;M&#65533;c&#65533;;
&#65533;&#65533;&#65533;D&#65533;hc&#65533;L&#65533;V&#65533;&#781;`d&#65533;&#65533;`&#65533;Xf&#65533;&#65533;&#65533;T&#65533;&#65533;pV")b&#65533;u&#65533;&#65533;&#65533;NJ&#65533;`gi&#65533;9&#65533;&#65533;Y&#65533;#DyQ&#65533;&&#65533;Y&#65533;&#65533;|^)fD\Y&#65533;&#65533;&#65533;&#65533;&#65533;&#65533;&#65533;&#65533;&#34888;&#65533;&#65533;5u&#1120;&#65533;V&#65533;~&#65533;Y&#65533;&#65533;Fm&#65533;)F&#65533;}*&#65533;
2&#65533;H&#65533;(&#65533;&#65533;{&#65533;hV&#65533;&#65533;p&#65533;[!2&#65533;&#65533;&#65533;&#65533;[&#65533;&#65533;&#65533;&#65533;}&#65533;Q&#65533;&#65533;c&#65533;%&#65533;Sn&#65533;&#65533;&#65533;I&#65533;&#65533;&#65533;&#65533;&#65533;&#65533;SY&#65533;7&#65533;a&#65533;&#65533;&#65533;fM%&#65533;o&#65533;>v&#65533;&#65533;3=T&#65533;&#65533; &#65533;&#65533;*&#65533;&#65533;.&#65533;l&#65533;yuK[n&#65533;&#65533;W&#65533;]	d/Rj&#65533;&#65533;U2&#65533;&#65533;&#65533;^r&#65533;KP%TYI&#65533;&#65533;Hy&#65533;+Pe&#65533;>&#65533;&#1306;&#65533;hQ&#1326;&#65533;&#65533;&#65533;"&#65533;Zf&#65533;%&#65533;&#65533;&#65533;&#65533;'&#65533;&#65533;&#65533;&#731;&#65533;3&#65533;-&#65533;l&#65533;&#65533;D&#652;3&#65533;5&#65533;l&#65533;&#65533;>'&#65533;s&#65533;Dm&#65533;F&#65533;8t&#65533;L7&#65533;&#65533;Nw&#65533;t&#65533;"BM&#65533;&#65533;S3 !&#65533; &#65533; , &#65533; &#65533; ;  &#65533; &#65533;	H&#65533;&#65533;A&#65533;&#65533;&#65533; &#65533;&#65533;&#65533;B Z&#65533;0&#65533;@V
WX&#65533;p&#65533;&#65533;&#65533;&#65533;I&#65533;&#65533;&#595;(^[&#626;&#65533;&#727;,&#65533;&#65533;&#65533;%E&#65533;&#65533;Z&#676;i&#65533;%+&#65533; 4&#65533;
 &#65533;N&#65533;=aZYa%PAD&#65533;&&#65533;&#65533;&#65533;*Tl+d8M&#629;&#65533;&#1474;.o&#65533;t&#65533;&#65533;gK&#65533;3&#65533;5&#65533;iX&#65533;0&#65533;&#65533;&#65533;R&#65533;&#65533;&#65533;&#65533;&#65533;_&#65533;,1]A&#65533;)&#1689;&#65533;M&#65533;P&#65533;Ll&#65533;&#65533;2&#298;&#65533;c&#65533;&#65533;V&:&#65533;e&#65533;eq&#65533;-p&#65533;_&#164;S&#65533;.H&#65533;K&#65533;@]&#65533;r^&#65533;&#65533;t&#65533;&#65533;.i&#65533;&#65533;M&#65533;hQ&#1962;Y&#65533;L&#65533;&#65533;&#65533;&#65533;&#65533;&#65533;p@P&#65533;&#65533;k[&#65533;K&#65533;N]&#65533;&#65533;&#65533;&#65533;&#957;&#65533;&#65533;&#65533;F&#65533;&#65533;`N&#65533;&#65533;w&#1442;&#65533;{up&#65533;&#65533;&#65533;&#65533;p&#65533;&#65533;a&#65533;&#65533;&#65533;&#65533;%&#65533;&#65533;&#65533;_&#65533;z&#65533;&#65533;-&#65533;{&#65533;&#65533;&#65533;U@}&#65533;&#65533;&#65533;&#65533;&#65533;&#65533;U&#65533;F&#65533;U&#65533;Wf&#65533;&#65533;x\&#65533;&#65533;&#65533;J&#65533;&#65533;r&#65533;G&#65533;&#65533;Rv&#65533;U &#65533;G+&#65533;&#65533;bJ&#65533;yW&#65533;B#&#65533;&#65533;&#65533;:`&#65533;H6&#65533;&#65533;"&#65533;2&#65533;tP&#65533;>&#65533;cw&#1609;&#65533;Z&#65533;E&#65533;y&#65533;D&#65533;&#65533;&#65533;&#605;&#65533;Tf&#65533;euE&#65533;&#65533;&#65533;&#65533;)~)f&#65533;a&#65533;&#65533;&#65533;&#65533;f&#65533;y&#65533;L[&&#1502;&#65533;S&#65533;Y]&#65533;p&#8742;q &#65533;[&#65533;.&#65533;)&#1873;&#65533;I&#615;&#65533;IW\&#65533;x9h&#65533;3X &#65533;
h&#65533;&#65533;&#65533;>*` @&#65533;&#33534;u&#65533;&#39391;&#65533;&#65533;&#35236;&#65533;&#65533;&#65533;&#65533;&#65533;:W&#65533;	&#65533;&#65533;&#1568;&#65533;z&#65533;&#65533;&#65533;&#65533;T&#65533;&#65533;7a&#65533;&#65533;Ta&#65533;&#65533;&#65533; &#65533;V&#65533;R>fj#%4X&#65533;&#65533;&#65533;WUh t&#65533;Z&#65533;&#65533;PQve&#65533;&#65533;e&#65533;B+P"&#65533;(&#65533;KV&#65533;&#65533;d%Y%&#65533;
xE&#65533;&#1585;/&#65533;H`n&#65533;&#65533;hL&#65533;&#65533;&#65533;[c&#65533;&#65533;.&#65533;&#65533;&#65533;k&#65533;R,&#65533;&#65533;T]L&#65533;P&#65533;!&#65533;&#65533;L&#65533;4q&#65533;&#65533;e&#65533;M&#65533;&#65533;R3&#65533;jP&#65533;c"&#65533;&#65533;I&&#65533;&#65533;2&#65533;.&#65533;&#1834;&#65533;4&#65533;L&#65533;&#65533;8&#65533;&#65533;r&#932;&#65533;&#65533;&#65533;&#65533;@&#65533;&#65533;s&#65533;u&#65533;L&#65533;&#65533;C&#65533;&#65533;&#65533;J7&#65533;&#65533;zI?&#65533;%&#65533;RWm5pQ_&#65533;#&#65533;ZO&#65533;u&#65533;/rg@ !&#65533; &#65533; , &#65533; &#65533; ;  &#65533; &#65533;	H&#65533;&#65533;&#65533;&#65533;*\&#560;&#65533;@l#J&#65533;H&#65533;&#65533;&#331;3j&#65533;h1&#65533;
+&#65533;
&#65533;&#65533;&#65533;"$Al$&#65533;L&#65533;&#65533;&#65533;&#530;'I&#65533;&#65533;&#65533;&#65533;&#282;&#65533;XM&#52354;E D@&#65533;
&#65533;&#65533;[P&#65533;H&#65533;*&#65533;&#65533;S 3&#65533;>U)&#65533;&#65533;S +Z\qU&#65533;&#235;T&#65533;:&#65533;z&#65533;&#65533;&#1260;&#65533;B&#65533;&#65533;&#65533;KP&#65533;WW &#65533;&#65533;&#65533;&#65533;&#1892;\&#65533;&#555;w&#65533;Z&#65533;&#65533;&#1366;&#65533;&#65533;@&#65533;b&#65533;i&#65533;06&#258;&#65533;&#65533;}&#65533;&#65533;&#65533;O&#65533;w3k&#65533;&#65533;t&#65533;&#65533;&#65533;X&#65533;r&#65533;&#65533;&#1721;&#65533;=#&#793;&#65533;&#65533;&#47460;_g6&#65533;*/f&#1656;s&#65533;&#65533;&#65533; _&#65533;&#65533;w>&#1833;&#65533;_&#65533;&#65533;&#65533;&#65533;
&#1552;,&#1724;&#65533;g&#65533;&#65533;&#65533;j?P&#65533;D&#65533;uZ&#65533;Z&#65533;&#65533;&#65533;&#65533;pP&#65533;=&#65533;&#65533;&#65533;'&#65533;&#65533;*P&#65533;&#65533;&#65533;&#65533;&#65533;}_A&#65533;&#65533;&#65533;&#65533;&#65533;W{&#65533;u&#65533;R&#65533;&#65533;6&#65533;~&#65533;_u&#65533;U&#65533;gVh&#1091;&#65533;Eh&#65533;Z&#65533;&#65533;x&#65533;x&#65533;x&#65533;'&#65533;2&#65533;@'&#65533;&#65533;M&#65533;&#749;x&#65533;&#65533;'Bg&#65533;|4&#65533;#q&#65533;M&#65533;c&#65533;;
&#65533;&#65533;&#65533;D&#65533;hc&#65533;L&#65533;V&#65533;&#781;`d&#65533;&#65533;`&#65533;Xf&#65533;&#65533;&#65533;T&#65533;&#65533;pV")b&#65533;u&#65533;&#65533;&#65533;NJ&#65533;`gi&#65533;9&#65533;&#65533;Y&#65533;#DyQ&#65533;&&#65533;Y&#65533;&#65533;|^)fD\Y&#65533;&#65533;&#65533;&#65533;&#65533;&#65533;&#65533;&#65533;&#34888;&#65533;&#65533;5u&#1120;&#65533;V&#65533;~&#65533;Y&#65533;&#65533;Fm&#65533;)F&#65533;}*&#65533;
2&#65533;H&#65533;(&#65533;&#65533;{&#65533;hV&#65533;&#65533;p&#65533;[!2&#65533;&#65533;&#65533;&#65533;[&#65533;&#65533;&#65533;&#65533;}&#65533;Q&#65533;&#65533;c&#65533;%&#65533;Sn&#65533;&#65533;&#65533;I&#65533;&#65533;&#65533;&#65533;&#65533;&#65533;SY&#65533;7&#65533;a&#65533;&#65533;&#65533;fM%&#65533;o&#65533;>v&#65533;&#65533;3=T&#65533;&#65533; &#65533;&#65533;*&#65533;&#65533;.&#65533;l&#65533;yuK[n&#65533;&#65533;W&#65533;]	d/Rj&#65533;&#65533;U2&#65533;&#65533;&#65533;^r&#65533;KP%TYI&#65533;&#65533;Hy&#65533;+Pe&#65533;>&#65533;&#1306;&#65533;hQ&#1326;&#65533;&#65533;&#65533;"&#65533;Zf&#65533;%&#65533;&#65533;&#65533;&#65533;'&#65533;&#65533;&#65533;&#731;&#65533;3&#65533;-&#65533;l&#65533;&#65533;D&#652;3&#65533;5&#65533;l&#65533;&#65533;>'&#65533;s&#65533;Dm&#65533;F&#65533;8t&#65533;L7&#65533;&#65533;Nw&#65533;t&#65533;"BM&#65533;&#65533;S3 !&#65533; &#65533; , &#65533; &#65533; ;  &#65533; &#65533;	H&#65533;&#65533;A&#65533;&#65533;&#65533; &#65533;&#65533;&#65533;B Z&#65533;0&#65533;@V
WX&#65533;p&#65533;&#65533;&#65533;&#65533;I&#65533;&#65533;&#595;(^[&#626;&#65533;&#727;,&#65533;&#65533;&#65533;%E&#65533;&#65533;Z&#676;i&#65533;%+&#65533; 4&#65533;
 &#65533;N&#65533;=aZYa%PAD&#65533;&&#65533;&#65533;&#65533;*Tl+d8M&#629;&#65533;&#1474;.o&#65533;t&#65533;&#65533;gK&#65533;3&#65533;5&#65533;iX&#65533;0&#65533;&#65533;&#65533;R&#65533;&#65533;&#65533;&#65533;&#65533;_&#65533;,1]A&#65533;)&#1689;&#65533;M&#65533;P&#65533;Ll&#65533;&#65533;2&#298;&#65533;c&#65533;&#65533;V&:&#65533;e&#65533;eq&#65533;-p&#65533;_&#164;S&#65533;.H&#65533;K&#65533;@]&#65533;r^&#65533;&#65533;t&#65533;&#65533;.i&#65533;&#65533;M&#65533;hQ&#1962;Y&#65533;L&#65533;&#65533;&#65533;&#65533;&#65533;&#65533;p@P&#65533;&#65533;k[&#65533;K&#65533;N]&#65533;&#65533;&#65533;&#65533;&#957;&#65533;&#65533;&#65533;F&#65533;&#65533;`N&#65533;&#65533;w&#1442;&#65533;{up&#65533;&#65533;&#65533;&#65533;p&#65533;&#65533;a&#65533;&#65533;&#65533;&#65533;%&#65533;&#65533;&#65533;_&#65533;z&#65533;&#65533;-&#65533;{&#65533;&#65533;&#65533;U@}&#65533;&#65533;&#65533;&#65533;&#65533;&#65533;U&#65533;F&#65533;U&#65533;Wf&#65533;&#65533;x\&#65533;&#65533;&#65533;J&#65533;&#65533;r&#65533;G&#65533;&#65533;Rv&#65533;U &#65533;G+&#65533;&#65533;bJ&#65533;yW&#65533;B#&#65533;&#65533;&#65533;:`&#65533;H6&#65533;&#65533;"&#65533;2&#65533;tP&#65533;>&#65533;cw&#1609;&#65533;Z&#65533;E&#65533;y&#65533;D&#65533;&#65533;&#65533;&#605;&#65533;Tf&#65533;euE&#65533;&#65533;&#65533;&#65533;)~)f&#65533;a&#65533;&#65533;&#65533;&#65533;f&#65533;y&#65533;L[&&#1502;&#65533;S&#65533;Y]&#65533;p&#8742;q &#65533;[&#65533;.&#65533;)&#1873;&#65533;I&#615;&#65533;IW\&#65533;x9h&#65533;3X &#65533;
h&#65533;&#65533;&#65533;>*` @&#65533;&#33534;u&#65533;&#39391;&#65533;&#65533;&#35236;&#65533;&#65533;&#65533;&#65533;&#65533;:W&#65533;	&#65533;&#65533;&#1568;&#65533;z&#65533;&#65533;&#65533;&#65533;T&#65533;&#65533;7a&#65533;&#65533;Ta&#65533;&#65533;&#65533; &#65533;V&#65533;R>fj#%4X&#65533;&#65533;&#65533;WUh t&#65533;Z&#65533;&#65533;PQve&#65533;&#65533;e&#65533;B+P"&#65533;(&#65533;KV&#65533;&#65533;d%Y%&#65533;
xE&#65533;&#1585;/&#65533;H`n&#65533;&#65533;hL&#65533;&#65533;&#65533;[c&#65533;&#65533;.&#65533;&#65533;&#65533;k&#65533;R,&#65533;&#65533;T]L&#65533;P&#65533;!&#65533;&#65533;L&#65533;4q&#65533;&#65533;e&#65533;M&#65533;&#65533;R3&#65533;jP&#65533;c"&#65533;&#65533;I&&#65533;&#65533;2&#65533;.&#65533;&#1834;&#65533;4&#65533;L&#65533;&#65533;8&#65533;&#65533;r&#932;&#65533;&#65533;&#65533;&#65533;@&#65533;&#65533;s&#65533;u&#65533;L&#65533;&#65533;C&#65533;&#65533;&#65533;J7&#65533;&#65533;zI?&#65533;%&#65533;RWm5pQ_&#65533;#&#65533;ZO&#65533;u&#65533;/rg@ !&#65533; &#65533; , &#65533; &#65533; ;  &#65533; &#65533;	H&#65533;&#65533;&#65533;&#65533;*\&#560;&#65533;@l#J&#65533;H&#65533;&#65533;&#331;3j&#65533;h1&#65533;
+&#65533;
&#65533;&#65533;&#65533;"$Al$&#65533;L&#65533;&#65533;&#65533;&#530;'I&#65533;&#65533;&#65533;&#65533;&#282;&#65533;XM&#52354;E D@&#65533;
&#65533;&#65533;[P&#65533;H&#65533;*&#65533;&#65533;S 3&#65533;>U)&#65533;&#65533;S +Z\qU&#65533;&#235;T&#65533;:&#65533;z&#65533;&#65533;&#1260;&#65533;B&#65533;&#65533;&#65533;KP&#65533;WW &#65533;&#65533;&#65533;&#65533;&#1892;\&#65533;&#555;w&#65533;Z&#65533;&#65533;&#1366;&#65533;&#65533;@&#65533;b&#65533;i&#65533;06&#258;&#65533;&#65533;}&#65533;&#65533;&#65533;O&#65533;w3k&#65533;&#65533;t&#65533;&#65533;&#65533;X&#65533;r&#65533;&#65533;&#1721;&#65533;=#&#793;&#65533;&#65533;&#47460;_g6&#65533;*/f&#1656;s&#65533;&#65533;&#65533; _&#65533;&#65533;w>&#1833;&#65533;_&#65533;&#65533;&#65533;&#65533;
&#1552;,&#1724;&#65533;g&#65533;&#65533;&#65533;j?P&#65533;D&#65533;uZ&#65533;Z&#65533;&#65533;&#65533;&#65533;pP&#65533;=&#65533;&#65533;&#65533;'&#65533;&#65533;*P&#65533;&#65533;&#65533;&#65533;&#65533;}_A&#65533;&#65533;&#65533;&#65533;&#65533;W{&#65533;u&#65533;R&#65533;&#65533;6&#65533;~&#65533;_u&#65533;U&#65533;gVh&#1091;&#65533;Eh&#65533;Z&#65533;&#65533;x&#65533;x&#65533;x&#65533;'&#65533;2&#65533;@'&#65533;&#65533;M&#65533;&#749;x&#65533;&#65533;'Bg&#65533;|4&#65533;#q&#65533;M&#65533;c&#65533;;
&#65533;&#65533;&#65533;D&#65533;hc&#65533;L&#65533;V&#65533;&#781;`d&#65533;&#65533;`&#65533;Xf&#65533;&#65533;&#65533;T&#65533;&#65533;pV")b&#65533;u&#65533;&#65533;&#65533;NJ&#65533;`gi&#65533;9&#65533;&#65533;Y&#65533;#DyQ&#65533;&&#65533;Y&#65533;&#65533;|^)fD\Y&#65533;&#65533;&#65533;&#65533;&#65533;&#65533;&#65533;&#65533;&#34888;&#65533;&#65533;5u&#1120;&#65533;V&#65533;~&#65533;Y&#65533;&#65533;Fm&#65533;)F&#65533;}*&#65533;
2&#65533;H&#65533;(&#65533;&#65533;{&#65533;hV&#65533;&#65533;p&#65533;[!2&#65533;&#65533;&#65533;&#65533;[&#65533;&#65533;&#65533;&#65533;}&#65533;Q&#65533;&#65533;c&#65533;%&#65533;Sn&#65533;&#65533;&#65533;I&#65533;&#65533;&#65533;&#65533;&#65533;&#65533;SY&#65533;7&#65533;a&#65533;&#65533;&#65533;fM%&#65533;o&#65533;>v&#65533;&#65533;3=T&#65533;&#65533; &#65533;&#65533;*&#65533;&#65533;.&#65533;l&#65533;yuK[n&#65533;&#65533;W&#65533;]	d/Rj&#65533;&#65533;U2&#65533;&#65533;&#65533;^r&#65533;KP%TYI&#65533;&#65533;Hy&#65533;+Pe&#65533;>&#65533;&#1306;&#65533;hQ&#1326;&#65533;&#65533;&#65533;"&#65533;Zf&#65533;%&#65533;&#65533;&#65533;&#65533;'&#65533;&#65533;&#65533;&#731;&#65533;3&#65533;-&#65533;l&#65533;&#65533;D&#652;3&#65533;5&#65533;l&#65533;&#65533;>'&#65533;s&#65533;Dm&#65533;F&#65533;8t&#65533;L7&#65533;&#65533;Nw&#65533;t&#65533;"BM&#65533;&#65533;S3 !&#65533; &#65533; , &#65533; &#65533; ;  &#65533; &#65533;	H&#65533;&#65533;A&#65533;&#65533;&#65533; &#65533;&#65533;&#65533;B Z&#65533;0&#65533;@V
WX&#65533;p&#65533;&#65533;&#65533;&#65533;I&#65533;&#65533;&#595;(^[&#626;&#65533;&#727;,&#65533;&#65533;&#65533;%E&#65533;&#65533;Z&#676;i&#65533;%+&#65533; 4&#65533;
 &#65533;N&#65533;=aZYa%PAD&#65533;&&#65533;&#65533;&#65533;*Tl+d8M&#629;&#65533;&#1474;.o&#65533;t&#65533;&#65533;gK&#65533;3&#65533;5&#65533;iX&#65533;0&#65533;&#65533;&#65533;R&#65533;&#65533;&#65533;&#65533;&#65533;_&#65533;,1]A&#65533;)&#1689;&#65533;M&#65533;P&#65533;Ll&#65533;&#65533;2&#298;&#65533;c&#65533;&#65533;V&:&#65533;e&#65533;eq&#65533;-p&#65533;_&#164;S&#65533;.H&#65533;K&#65533;@]&#65533;r^&#65533;&#65533;t&#65533;&#65533;.i&#65533;&#65533;M&#65533;hQ&#1962;Y&#65533;L&#65533;&#65533;&#65533;&#65533;&#65533;&#65533;p@P&#65533;&#65533;k[&#65533;K&#65533;N]&#65533;&#65533;&#65533;&#65533;&#957;&#65533;&#65533;&#65533;F&#65533;&#65533;`N&#65533;&#65533;w&#1442;&#65533;{up&#65533;&#65533;&#65533;&#65533;p&#65533;&#65533;a&#65533;&#65533;&#65533;&#65533;%&#65533;&#65533;&#65533;_&#65533;z&#65533;&#65533;-&#65533;{&#65533;&#65533;&#65533;U@}&#65533;&#65533;&#65533;&#65533;&#65533;&#65533;U&#65533;F&#65533;U&#65533;Wf&#65533;&#65533;x\&#65533;&#65533;&#65533;J&#65533;&#65533;r&#65533;G&#65533;&#65533;Rv&#65533;U &#65533;G+&#65533;&#65533;bJ&#65533;yW&#65533;B#&#65533;&#65533;&#65533;:`&#65533;H6&#65533;&#65533;"&#65533;2&#65533;tP&#65533;>&#65533;cw&#1609;&#65533;Z&#65533;E&#65533;y&#65533;D&#65533;&#65533;&#65533;&#605;&#65533;Tf&#65533;euE&#65533;&#65533;&#65533;&#65533;)~)f&#65533;a&#65533;&#65533;&#65533;&#65533;f&#65533;y&#65533;L[&&#1502;&#65533;S&#65533;Y]&#65533;p&#8742;q &#65533;[&#65533;.&#65533;)&#1873;&#65533;I&#615;&#65533;IW\&#65533;x9h&#65533;3X &#65533;
h&#65533;&#65533;&#65533;>*` @&#65533;&#33534;u&#65533;&#39391;&#65533;&#65533;&#35236;&#65533;&#65533;&#65533;&#65533;&#65533;:W&#65533;	&#65533;&#65533;&#1568;&#65533;z&#65533;&#65533;&#65533;&#65533;T&#65533;&#65533;7a&#65533;&#65533;Ta&#65533;&#65533;&#65533; &#65533;V&#65533;R>fj#%4X&#65533;&#65533;&#65533;WUh t&#65533;Z&#65533;&#65533;PQve&#65533;&#65533;e&#65533;B+P"&#65533;(&#65533;KV&#65533;&#65533;d%Y%&#65533;
xE&#65533;&#1585;/&#65533;H`n&#65533;&#65533;hL&#65533;&#65533;&#65533;[c&#65533;&#65533;.&#65533;&#65533;&#65533;k&#65533;R,&#65533;&#65533;T]L&#65533;P&#65533;!&#65533;&#65533;L&#65533;4q&#65533;&#65533;e&#65533;M&#65533;&#65533;R3&#65533;jP&#65533;c"&#65533;&#65533;I&&#65533;&#65533;2&#65533;.&#65533;&#1834;&#65533;4&#65533;L&#65533;&#65533;8&#65533;&#65533;r&#932;&#65533;&#65533;&#65533;&#65533;@&#65533;&#65533;s&#65533;u&#65533;L&#65533;&#65533;C&#65533;&#65533;&#65533;J7&#65533;&#65533;zI?&#65533;%&#65533;RWm5pQ_&#65533;#&#65533;ZO&#65533;u&#65533;/rg@ !&#65533; &#65533; , &#65533; &#65533; ;  &#65533; &#65533;	H&#65533;&#65533;&#65533;&#65533;*\&#560;&#65533;@l#J&#65533;H&#65533;&#65533;&#331;3j&#65533;h1&#65533;
+&#65533;
&#65533;&#65533;&#65533;"$Al$&#65533;L&#65533;&#65533;&#65533;&#530;'I&#65533;&#65533;&#65533;&#65533;&#282;&#65533;XM&#52354;E D@&#65533;
&#65533;&#65533;[P&#65533;H&#65533;*&#65533;&#65533;S 3&#65533;>U)&#65533;&#65533;S +Z\qU&#65533;&#235;T&#65533;:&#65533;z&#65533;&#65533;&#1260;&#65533;B&#65533;&#65533;&#65533;KP&#65533;WW &#65533;&#65533;&#65533;&#65533;&#1892;\&#65533;&#555;w&#65533;Z&#65533;&#65533;&#1366;&#65533;&#65533;@&#65533;b&#65533;i&#65533;06&#258;&#65533;&#65533;}&#65533;&#65533;&#65533;O&#65533;w3k&#65533;&#65533;t&#65533;&#65533;&#65533;X&#65533;r&#65533;&#65533;&#1721;&#65533;=#&#793;&#65533;&#65533;&#47460;_g6&#65533;*/f&#1656;s&#65533;&#65533;&#65533; _&#65533;&#65533;w>&#1833;&#65533;_&#65533;&#65533;&#65533;&#65533;
&#1552;,&#1724;&#65533;g&#65533;&#65533;&#65533;j?P&#65533;D&#65533;uZ&#65533;Z&#65533;&#65533;&#65533;&#65533;pP&#65533;=&#65533;&#65533;&#65533;'&#65533;&#65533;*P&#65533;&#65533;&#65533;&#65533;&#65533;}_A&#65533;&#65533;&#65533;&#65533;&#65533;W{&#65533;u&#65533;R&#65533;&#65533;6&#65533;~&#65533;_u&#65533;U&#65533;gVh&#1091;&#65533;Eh&#65533;Z&#65533;&#65533;x&#65533;x&#65533;x&#65533;'&#65533;2&#65533;@'&#65533;&#65533;M&#65533;&#749;x&#65533;&#65533;'Bg&#65533;|4&#65533;#q&#65533;M&#65533;c&#65533;;
&#65533;&#65533;&#65533;D&#65533;hc&#65533;L&#65533;V&#65533;&#781;`d&#65533;&#65533;`&#65533;Xf&#65533;&#65533;&#65533;T&#65533;&#65533;pV")b&#65533;u&#65533;&#65533;&#65533;NJ&#65533;`gi&#65533;9&#65533;&#65533;Y&#65533;#DyQ&#65533;&&#65533;Y&#65533;&#65533;|^)fD\Y&#65533;&#65533;&#65533;&#65533;&#65533;&#65533;&#65533;&#65533;&#34888;&#65533;&#65533;5u&#1120;&#65533;V&#65533;~&#65533;Y&#65533;&#65533;Fm&#65533;)F&#65533;}*&#65533;
2&#65533;H&#65533;(&#65533;&#65533;{&#65533;hV&#65533;&#65533;p&#65533;[!2&#65533;&#65533;&#65533;&#65533;[&#65533;&#65533;&#65533;&#65533;}&#65533;Q&#65533;&#65533;c&#65533;%&#65533;Sn&#65533;&#65533;&#65533;I&#65533;&#65533;&#65533;&#65533;&#65533;&#65533;SY&#65533;7&#65533;a&#65533;&#65533;&#65533;fM%&#65533;o&#65533;>v&#65533;&#65533;3=T&#65533;&#65533; &#65533;&#65533;*&#65533;&#65533;.&#65533;l&#65533;yuK[n&#65533;&#65533;W&#65533;]	d/Rj&#65533;&#65533;U2&#65533;&#65533;&#65533;^r&#65533;KP%TYI&#65533;&#65533;Hy&#65533;+Pe&#65533;>&#65533;&#1306;&#65533;hQ&#1326;&#65533;&#65533;&#65533;"&#65533;Zf&#65533;%&#65533;&#65533;&#65533;&#65533;'&#65533;&#65533;&#65533;&#731;&#65533;3&#65533;-&#65533;l&#65533;&#65533;D&#652;3&#65533;5&#65533;l&#65533;&#65533;>'&#65533;s&#65533;Dm&#65533;F&#65533;8t&#65533;L7&#65533;&#65533;Nw&#65533;t&#65533;"BM&#65533;&#65533;S3 !&#65533; &#65533; , &#65533; &#65533; ;  &#65533; &#65533;	H&#65533;&#65533;A&#65533;&#65533;&#65533; &#65533;&#65533;&#65533;B Z&#65533;0&#65533;@V
WX&#65533;p&#65533;&#65533;&#65533;&#65533;I&#65533;&#65533;&#595;(^[&#626;&#65533;&#727;,&#65533;&#65533;&#65533;%E&#65533;&#65533;Z&#676;i&#65533;%+&#65533; 4&#65533;
 &#65533;N&#65533;=aZYa%PAD&#65533;&&#65533;&#65533;&#65533;*Tl+d8M&#629;&#65533;&#1474;.o&#65533;t&#65533;&#65533;gK&#65533;3&#65533;5&#65533;iX&#65533;0&#65533;&#65533;&#65533;R&#65533;&#65533;&#65533;&#65533;&#65533;_&#65533;,1]A&#65533;)&#1689;&#65533;M&#65533;P&#65533;Ll&#65533;&#65533;2&#298;&#65533;c&#65533;&#65533;V&:&#65533;e&#65533;eq&#65533;-p&#65533;_&#164;S&#65533;.H&#65533;K&#65533;@]&#65533;r^&#65533;&#65533;t&#65533;&#65533;.i&#65533;&#65533;M&#65533;hQ&#1962;Y&#65533;L&#65533;&#65533;&#65533;&#65533;&#65533;&#65533;p@P&#65533;&#65533;k[&#65533;K&#65533;N]&#65533;&#65533;&#65533;&#65533;&#957;&#65533;&#65533;&#65533;F&#65533;&#65533;`N&#65533;&#65533;w&#1442;&#65533;{up&#65533;&#65533;&#65533;&#65533;p&#65533;&#65533;a&#65533;&#65533;&#65533;&#65533;%&#65533;&#65533;&#65533;_&#65533;z&#65533;&#65533;-&#65533;{&#65533;&#65533;&#65533;U@}&#65533;&#65533;&#65533;&#65533;&#65533;&#65533;U&#65533;F&#65533;U&#65533;Wf&#65533;&#65533;x\&#65533;&#65533;&#65533;J&#65533;&#65533;r&#65533;G&#65533;&#65533;Rv&#65533;U &#65533;G+&#65533;&#65533;bJ&#65533;yW&#65533;B#&#65533;&#65533;&#65533;:`&#65533;H6&#65533;&#65533;"&#65533;2&#65533;tP&#65533;>&#65533;cw&#1609;&#65533;Z&#65533;E&#65533;y&#65533;D&#65533;&#65533;&#65533;&#605;&#65533;Tf&#65533;euE&#65533;&#65533;&#65533;&#65533;)~)f&#65533;a&#65533;&#65533;&#65533;&#65533;f&#65533;y&#65533;L[&&#1502;&#65533;S&#65533;Y]&#65533;p&#8742;q &#65533;[&#65533;.&#65533;)&#1873;&#65533;I&#615;&#65533;IW\&#65533;x9h&#65533;3X &#65533;
h&#65533;&#65533;&#65533;>*` @&#65533;&#33534;u&#65533;&#39391;&#65533;&#65533;&#35236;&#65533;&#65533;&#65533;&#65533;&#65533;:W&#65533;	&#65533;&#65533;&#1568;&#65533;z&#65533;&#65533;&#65533;&#65533;T&#65533;&#65533;7a&#65533;&#65533;Ta&#65533;&#65533;&#65533; &#65533;V&#65533;R>fj#%4X&#65533;&#65533;&#65533;WUh t&#65533;Z&#65533;&#65533;PQve&#65533;&#65533;e&#65533;B+P"&#65533;(&#65533;KV&#65533;&#65533;d%Y%&#65533;
xE&#65533;&#1585;/&#65533;H`n&#65533;&#65533;hL&#65533;&#65533;&#65533;[c&#65533;&#65533;.&#65533;&#65533;&#65533;k&#65533;R,&#65533;&#65533;T]L&#65533;P&#65533;!&#65533;&#65533;L&#65533;4q&#65533;&#65533;e&#65533;M&#65533;&#65533;R3&#65533;jP&#65533;c"&#65533;&#65533;I&&#65533;&#65533;2&#65533;.&#65533;&#1834;&#65533;4&#65533;L&#65533;&#65533;8&#65533;&#65533;r&#932;&#65533;&#65533;&#65533;&#65533;@&#65533;&#65533;s&#65533;u&#65533;L&#65533;&#65533;C&#65533;&#65533;&#65533;J7&#65533;&#65533;zI?&#65533;%&#65533;RWm5pQ_&#65533;#&#65533;ZO&#65533;u&#65533;/rg@ !&#65533; &#65533; , &#65533; &#65533; ;  &#65533; &#65533;	H&#65533;&#65533;&#65533;&#65533;*\&#560;&#65533;@l#J&#65533;H&#65533;&#65533;&#331;3j&#65533;h1&#65533;
+&#65533;
&#65533;&#65533;&#65533;"$Al$&#65533;L&#65533;&#65533;&#65533;&#530;'I&#65533;&#65533;&#65533;&#65533;&#282;&#65533;XM&#52354;E D@&#65533;
&#65533;&#65533;[P&#65533;H&#65533;*&#65533;&#65533;S 3&#65533;>U)&#65533;&#65533;S +Z\qU&#65533;&#235;T&#65533;:&#65533;z&#65533;&#65533;&#1260;&#65533;B&#65533;&#65533;&#65533;KP&#65533;WW &#65533;&#65533;&#65533;&#65533;&#1892;\&#65533;&#555;w&#65533;Z&#65533;&#65533;&#1366;&#65533;&#65533;@&#65533;b&#65533;i&#65533;06&#258;&#65533;&#65533;}&#65533;&#65533;&#65533;O&#65533;w3k&#65533;&#65533;t&#65533;&#65533;&#65533;X&#65533;r&#65533;&#65533;&#1721;&#65533;=#&#793;&#65533;&#65533;&#47460;_g6&#65533;*/f&#1656;s&#65533;&#65533;&#65533; _&#65533;&#65533;w>&#1833;&#65533;_&#65533;&#65533;&#65533;&#65533;
&#1552;,&#1724;&#65533;g&#65533;&#65533;&#65533;j?P&#65533;D&#65533;uZ&#65533;Z&#65533;&#65533;&#65533;&#65533;pP&#65533;=&#65533;&#65533;&#65533;'&#65533;&#65533;*P&#65533;&#65533;&#65533;&#65533;&#65533;}_A&#65533;&#65533;&#65533;&#65533;&#65533;W{&#65533;u&#65533;R&#65533;&#65533;6&#65533;~&#65533;_u&#65533;U&#65533;gVh&#1091;&#65533;Eh&#65533;Z&#65533;&#65533;x&#65533;x&#65533;x&#65533;'&#65533;2&#65533;@'&#65533;&#65533;M&#65533;&#749;x&#65533;&#65533;'Bg&#65533;|4&#65533;#q&#65533;M&#65533;c&#65533;;
&#65533;&#65533;&#65533;D&#65533;hc&#65533;L&#65533;V&#65533;&#781;`d&#65533;&#65533;`&#65533;Xf&#65533;&#65533;&#65533;T&#65533;&#65533;pV")b&#65533;u&#65533;&#65533;&#65533;NJ&#65533;`gi&#65533;9&#65533;&#65533;Y&#65533;#DyQ&#65533;&&#65533;Y&#65533;&#65533;|^)fD\Y&#65533;&#65533;&#65533;&#65533;&#65533;&#65533;&#65533;&#65533;&#34888;&#65533;&#65533;5u&#1120;&#65533;V&#65533;~&#65533;Y&#65533;&#65533;Fm&#65533;)F&#65533;}*&#65533;
2&#65533;H&#65533;(&#65533;&#65533;{&#65533;hV&#65533;&#65533;p&#65533;[!2&#65533;&#65533;&#65533;&#65533;[&#65533;&#65533;&#65533;&#65533;}&#65533;Q&#65533;&#65533;c&#65533;%&#65533;Sn&#65533;&#65533;&#65533;I&#65533;&#65533;&#65533;&#65533;&#65533;&#65533;SY&#65533;7&#65533;a&#65533;&#65533;&#65533;fM%&#65533;o&#65533;>v&#65533;&#65533;3=T&#65533;&#65533; &#65533;&#65533;*&#65533;&#65533;.&#65533;l&#65533;yuK[n&#65533;&#65533;W&#65533;]	d/Rj&#65533;&#65533;U2&#65533;&#65533;&#65533;^r&#65533;KP%TYI&#65533;&#65533;Hy&#65533;+Pe&#65533;>&#65533;&#1306;&#65533;hQ&#1326;&#65533;&#65533;&#65533;"&#65533;Zf&#65533;%&#65533;&#65533;&#65533;&#65533;'&#65533;&#65533;&#65533;&#731;&#65533;3&#65533;-&#65533;l&#65533;&#65533;D&#652;3&#65533;5&#65533;l&#65533;&#65533;>'&#65533;s&#65533;Dm&#65533;F&#65533;8t&#65533;L7&#65533;&#65533;Nw&#65533;t&#65533;"BM&#65533;&#65533;S3 !&#65533; &#65533; , &#65533; &#65533; ;  &#65533; &#65533;	H&#65533;&#65533;A&#65533;&#65533;&#65533; &#65533;&#65533;&#65533;B Z&#65533;0&#65533;@V
WX&#65533;p&#65533;&#65533;&#65533;&#65533;I&#65533;&#65533;&#595;(^[&#626;&#65533;&#727;,&#65533;&#65533;&#65533;%E&#65533;&#65533;Z&#676;i&#65533;%+&#65533; 4&#65533;
 &#65533;N&#65533;=aZYa%PAD&#65533;&&#65533;&#65533;&#65533;*Tl+d8M&#629;&#65533;&#1474;.o&#65533;t&#65533;&#65533;gK&#65533;3&#65533;5&#65533;iX&#65533;0&#65533;&#65533;&#65533;R&#65533;&#65533;&#65533;&#65533;&#65533;_&#65533;,1]A&#65533;)&#1689;&#65533;M&#65533;P&#65533;Ll&#65533;&#65533;2&#298;&#65533;c&#65533;&#65533;V&:&#65533;e&#65533;eq&#65533;-p&#65533;_&#164;S&#65533;.H&#65533;K&#65533;@]&#65533;r^&#65533;&#65533;t&#65533;&#65533;.i&#65533;&#65533;M&#65533;hQ&#1962;Y&#65533;L&#65533;&#65533;&#65533;&#65533;&#65533;&#65533;p@P&#65533;&#65533;k[&#65533;K&#65533;N]&#65533;&#65533;&#65533;&#65533;&#957;&#65533;&#65533;&#65533;F&#65533;&#65533;`N&#65533;&#65533;w&#1442;&#65533;{up&#65533;&#65533;&#65533;&#65533;p&#65533;&#65533;a&#65533;&#65533;&#65533;&#65533;%&#65533;&#65533;&#65533;_&#65533;z&#65533;&#65533;-&#65533;{&#65533;&#65533;&#65533;U@}&#65533;&#65533;&#65533;&#65533;&#65533;&#65533;U&#65533;F&#65533;U&#65533;Wf&#65533;&#65533;x\&#65533;&#65533;&#65533;J&#65533;&#65533;r&#65533;G&#65533;&#65533;Rv&#65533;U &#65533;G+&#65533;&#65533;bJ&#65533;yW&#65533;B#&#65533;&#65533;&#65533;:`&#65533;H6&#65533;&#65533;"&#65533;2&#65533;tP&#65533;>&#65533;cw&#1609;&#65533;Z&#65533;E&#65533;y&#65533;D&#65533;&#65533;&#65533;&#605;&#65533;Tf&#65533;euE&#65533;&#65533;&#65533;&#65533;)~)f&#65533;a&#65533;&#65533;&#65533;&#65533;f&#65533;y&#65533;L[&&#1502;&#65533;S&#65533;Y]&#65533;p&#8742;q &#65533;[&#65533;.&#65533;)&#1873;&#65533;I&#615;&#65533;IW\&#65533;x9h&#65533;3X &#65533;
h&#65533;&#65533;&#65533;>*` @&#65533;&#33534;u&#65533;&#39391;&#65533;&#65533;&#35236;&#65533;&#65533;&#65533;&#65533;&#65533;:W&#65533;	&#65533;&#65533;&#1568;&#65533;z&#65533;&#65533;&#65533;&#65533;T&#65533;&#65533;7a&#65533;&#65533;Ta&#65533;&#65533;&#65533; &#65533;V&#65533;R>fj#%4X&#65533;&#65533;&#65533;WUh t&#65533;Z&#65533;&#65533;PQve&#65533;&#65533;e&#65533;B+P"&#65533;(&#65533;KV&#65533;&#65533;d%Y%&#65533;
xE&#65533;&#1585;/&#65533;H`n&#65533;&#65533;hL&#65533;&#65533;&#65533;[c&#65533;&#65533;.&#65533;&#65533;&#65533;k&#65533;R,&#65533;&#65533;T]L&#65533;P&#65533;!&#65533;&#65533;L&#65533;4q&#65533;&#65533;e&#65533;M&#65533;&#65533;R3&#65533;jP&#65533;c"&#65533;&#65533;I&&#65533;&#65533;2&#65533;.&#65533;&#1834;&#65533;4&#65533;L&#65533;&#65533;8&#65533;&#65533;r&#932;&#65533;&#65533;&#65533;&#65533;@&#65533;&#65533;s&#65533;u&#65533;L&#65533;&#65533;C&#65533;&#65533;&#65533;J7&#65533;&#65533;zI?&#65533;%&#65533;RWm5pQ_&#65533;#&#65533;ZO&#65533;u&#65533;/rg@ !&#65533; &#65533; , &#65533; &#65533; ;  &#65533; &#65533;	H&#65533;&#65533;&#65533;&#65533;*\&#560;&#65533;@l#J&#65533;H&#65533;&#65533;&#331;3j&#65533;h1&#65533;
+&#65533;
&#65533;&#65533;&#65533;"$Al$&#65533;L&#65533;&#65533;&#65533;&#530;'I&#65533;&#65533;&#65533;&#65533;&#282;&#65533;XM&#52354;E D@&#65533;
&#65533;&#65533;[P&#65533;H&#65533;*&#65533;&#65533;S 3&#65533;>U)&#65533;&#65533;S +Z\qU&#65533;&#235;T&#65533;:&#65533;z&#65533;&#65533;&#1260;&#65533;B&#65533;&#65533;&#65533;KP&#65533;WW &#65533;&#65533;&#65533;&#65533;&#1892;\&#65533;&#555;w&#65533;Z&#65533;&#65533;&#1366;&#65533;&#65533;@&#65533;b&#65533;i&#65533;06&#258;&#65533;&#65533;}&#65533;&#65533;&#65533;O&#65533;w3k&#65533;&#65533;t&#65533;&#65533;&#65533;X&#65533;r&#65533;&#65533;&#1721;&#65533;=#&#793;&#65533;&#65533;&#47460;_g6&#65533;*/f&#1656;s&#65533;&#65533;&#65533; _&#65533;&#65533;w>&#1833;&#65533;_&#65533;&#65533;&#65533;&#65533;
&#1552;,&#1724;&#65533;g&#65533;&#65533;&#65533;j?P&#65533;D&#65533;uZ&#65533;Z&#65533;&#65533;&#65533;&#65533;pP&#65533;=&#65533;&#65533;&#65533;'&#65533;&#65533;*P&#65533;&#65533;&#65533;&#65533;&#65533;}_A&#65533;&#65533;&#65533;&#65533;&#65533;W{&#65533;u&#65533;R&#65533;&#65533;6&#65533;~&#65533;_u&#65533;U&#65533;gVh&#1091;&#65533;Eh&#65533;Z&#65533;&#65533;x&#65533;x&#65533;x&#65533;'&#65533;2&#65533;@'&#65533;&#65533;M&#65533;&#749;x&#65533;&#65533;'Bg&#65533;|4&#65533;#q&#65533;M&#65533;c&#65533;;
&#65533;&#65533;&#65533;D&#65533;hc&#65533;L&#65533;V&#65533;&#781;`d&#65533;&#65533;`&#65533;Xf&#65533;&#65533;&#65533;T&#65533;&#65533;pV")b&#65533;u&#65533;&#65533;&#65533;NJ&#65533;`gi&#65533;9&#65533;&#65533;Y&#65533;#DyQ&#65533;&&#65533;Y&#65533;&#65533;|^)fD\Y&#65533;&#65533;&#65533;&#65533;&#65533;&#65533;&#65533;&#65533;&#34888;&#65533;&#65533;5u&#1120;&#65533;V&#65533;~&#65533;Y&#65533;&#65533;Fm&#65533;)F&#65533;}*&#65533;
2&#65533;H&#65533;(&#65533;&#65533;{&#65533;hV&#65533;&#65533;p&#65533;[!2&#65533;&#65533;&#65533;&#65533;[&#65533;&#65533;&#65533;&#65533;}&#65533;Q&#65533;&#65533;c&#65533;%&#65533;Sn&#65533;&#65533;&#65533;I&#65533;&#65533;&#65533;&#65533;&#65533;&#65533;SY&#65533;7&#65533;a&#65533;&#65533;&#65533;fM%&#65533;o&#65533;>v&#65533;&#65533;3=T&#65533;&#65533; &#65533;&#65533;*&#65533;&#65533;.&#65533;l&#65533;yuK[n&#65533;&#65533;W&#65533;]	d/Rj&#65533;&#65533;U2&#65533;&#65533;&#65533;^r&#65533;KP%TYI&#65533;&#65533;Hy&#65533;+Pe&#65533;>&#65533;&#1306;&#65533;hQ&#1326;&#65533;&#65533;&#65533;"&#65533;Zf&#65533;%&#65533;&#65533;&#65533;&#65533;'&#65533;&#65533;&#65533;&#731;&#65533;3&#65533;-&#65533;l&#65533;&#65533;D&#652;3&#65533;5&#65533;l&#65533;&#65533;>'&#65533;s&#65533;Dm&#65533;F&#65533;8t&#65533;L7&#65533;&#65533;Nw&#65533;t&#65533;"BM&#65533;&#65533;S3 !&#65533; &#65533; , &#65533; &#65533; ;  &#65533; &#65533;	H&#65533;&#65533;A&#65533;&#65533;&#65533; &#65533;&#65533;&#65533;B Z&#65533;0&#65533;@V
WX&#65533;p&#65533;&#65533;&#65533;&#65533;I&#65533;&#65533;&#595;(^[&#626;&#65533;&#727;,&#65533;&#65533;&#65533;%E&#65533;&#65533;Z&#676;i&#65533;%+&#65533; 4&#65533;
 &#65533;N&#65533;=aZYa%PAD&#65533;&&#65533;&#65533;&#65533;*Tl+d8M&#629;&#65533;&#1474;.o&#65533;t&#65533;&#65533;gK&#65533;3&#65533;5&#65533;iX&#65533;0&#65533;&#65533;&#65533;R&#65533;&#65533;&#65533;&#65533;&#65533;_&#65533;,1]A&#65533;)&#1689;&#65533;M&#65533;P&#65533;Ll&#65533;&#65533;2&#298;&#65533;c&#65533;&#65533;V&:&#65533;e&#65533;eq&#65533;-p&#65533;_&#164;S&#65533;.H&#65533;K&#65533;@]&#65533;r^&#65533;&#65533;t&#65533;&#65533;.i&#65533;&#65533;M&#65533;hQ&#1962;Y&#65533;L&#65533;&#65533;&#65533;&#65533;&#65533;&#65533;p@P&#65533;&#65533;k[&#65533;K&#65533;N]&#65533;&#65533;&#65533;&#65533;&#957;&#65533;&#65533;&#65533;F&#65533;&#65533;`N&#65533;&#65533;w&#1442;&#65533;{up&#65533;&#65533;&#65533;&#65533;p&#65533;&#65533;a&#65533;&#65533;&#65533;&#65533;%&#65533;&#65533;&#65533;_&#65533;z&#65533;&#65533;-&#65533;{&#65533;&#65533;&#65533;U@}&#65533;&#65533;&#65533;&#65533;&#65533;&#65533;U&#65533;F&#65533;U&#65533;Wf&#65533;&#65533;x\&#65533;&#65533;&#65533;J&#65533;&#65533;r&#65533;G&#65533;&#65533;Rv&#65533;U &#65533;G+&#65533;&#65533;bJ&#65533;yW&#65533;B#&#65533;&#65533;&#65533;:`&#65533;H6&#65533;&#65533;"&#65533;2&#65533;tP&#65533;>&#65533;cw&#1609;&#65533;Z&#65533;E&#65533;y&#65533;D&#65533;&#65533;&#65533;&#605;&#65533;Tf&#65533;euE&#65533;&#65533;&#65533;&#65533;)~)f&#65533;a&#65533;&#65533;&#65533;&#65533;f&#65533;y&#65533;L[&&#1502;&#65533;S&#65533;Y]&#65533;p&#8742;q &#65533;[&#65533;.&#65533;)&#1873;&#65533;I&#615;&#65533;IW\&#65533;x9h&#65533;3X &#65533;
h&#65533;&#65533;&#65533;>*` @&#65533;&#33534;u&#65533;&#39391;&#65533;&#65533;&#35236;&#65533;&#65533;&#65533;&#65533;&#65533;:W&#65533;	&#65533;&#65533;&#1568;&#65533;z&#65533;&#65533;&#65533;&#65533;T&#65533;&#65533;7a&#65533;&#65533;Ta&#65533;&#65533;&#65533; &#65533;V&#65533;R>fj#%4X&#65533;&#65533;&#65533;WUh t&#65533;Z&#65533;&#65533;PQve&#65533;&#65533;e&#65533;B+P"&#65533;(&#65533;KV&#65533;&#65533;d%Y%&#65533;
xE&#65533;&#1585;/&#65533;H`n&#65533;&#65533;hL&#65533;&#65533;&#65533;[c&#65533;&#65533;.&#65533;&#65533;&#65533;k&#65533;R,&#65533;&#65533;T]L&#65533;P&#65533;!&#65533;&#65533;L&#65533;4q&#65533;&#65533;e&#65533;M&#65533;&#65533;R3&#65533;jP&#65533;c"&#65533;&#65533;I&&#65533;&#65533;2&#65533;.&#65533;&#1834;&#65533;4&#65533;L&#65533;&#65533;8&#65533;&#65533;r&#932;&#65533;&#65533;&#65533;&#65533;@&#65533;&#65533;s&#65533;u&#65533;L&#65533;&#65533;C&#65533;&#65533;&#65533;J7&#65533;&#65533;zI?&#65533;%&#65533;RWm5pQ_&#65533;#&#65533;ZO&#65533;u&#65533;/rg@ !&#65533; &#65533; , &#65533; &#65533; ;  &#65533; &#65533;	H&#65533;&#65533;&#65533;&#65533;*\&#560;&#65533;@l#J&#65533;H&#65533;&#65533;&#331;3j&#65533;h1&#65533;
+&#65533;
&#65533;&#65533;&#65533;"$Al$&#65533;L&#65533;&#65533;&#65533;&#530;'I&#65533;&#65533;&#65533;&#65533;&#282;&#65533;XM&#52354;E D@&#65533;
&#65533;&#65533;[P&#65533;H&#65533;*&#65533;&#65533;S 3&#65533;>U)&#65533;&#65533;S +Z\qU&#65533;&#235;T&#65533;:&#65533;z&#65533;&#65533;&#1260;&#65533;B&#65533;&#65533;&#65533;KP&#65533;WW &#65533;&#65533;&#65533;&#65533;&#1892;\&#65533;&#555;w&#65533;Z&#65533;&#65533;&#1366;&#65533;&#65533;@&#65533;b&#65533;i&#65533;06&#258;&#65533;&#65533;}&#65533;&#65533;&#65533;O&#65533;w3k&#65533;&#65533;t&#65533;&#65533;&#65533;X&#65533;r&#65533;&#65533;&#1721;&#65533;=#&#793;&#65533;&#65533;&#47460;_g6&#65533;*/f&#1656;s&#65533;&#65533;&#65533; _&#65533;&#65533;w>&#1833;&#65533;_&#65533;&#65533;&#65533;&#65533;
&#1552;,&#1724;&#65533;g&#65533;&#65533;&#65533;j?P&#65533;D&#65533;uZ&#65533;Z&#65533;&#65533;&#65533;&#65533;pP&#65533;=&#65533;&#65533;&#65533;'&#65533;&#65533;*P&#65533;&#65533;&#65533;&#65533;&#65533;}_A&#65533;&#65533;&#65533;&#65533;&#65533;W{&#65533;u&#65533;R&#65533;&#65533;6&#65533;~&#65533;_u&#65533;U&#65533;gVh&#1091;&#65533;Eh&#65533;Z&#65533;&#65533;x&#65533;x&#65533;x&#65533;'&#65533;2&#65533;@'&#65533;&#65533;M&#65533;&#749;x&#65533;&#65533;'Bg&#65533;|4&#65533;#q&#65533;M&#65533;c&#65533;;
&#65533;&#65533;&#65533;D&#65533;hc&#65533;L&#65533;V&#65533;&#781;`d&#65533;&#65533;`&#65533;Xf&#65533;&#65533;&#65533;T&#65533;&#65533;pV")b&#65533;u&#65533;&#65533;&#65533;NJ&#65533;`gi&#65533;9&#65533;&#65533;Y&#65533;#DyQ&#65533;&&#65533;Y&#65533;&#65533;|^)fD\Y&#65533;&#65533;&#65533;&#65533;&#65533;&#65533;&#65533;&#65533;&#34888;&#65533;&#65533;5u&#1120;&#65533;V&#65533;~&#65533;Y&#65533;&#65533;Fm&#65533;)F&#65533;}*&#65533;
2&#65533;H&#65533;(&#65533;&#65533;{&#65533;hV&#65533;&#65533;p&#65533;[!2&#65533;&#65533;&#65533;&#65533;[&#65533;&#65533;&#65533;&#65533;}&#65533;Q&#65533;&#65533;c&#65533;%&#65533;Sn&#65533;&#65533;&#65533;I&#65533;&#65533;&#65533;&#65533;&#65533;&#65533;SY&#65533;7&#65533;a&#65533;&#65533;&#65533;fM%&#65533;o&#65533;>v&#65533;&#65533;3=T&#65533;&#65533; &#65533;&#65533;*&#65533;&#65533;.&#65533;l&#65533;yuK[n&#65533;&#65533;W&#65533;]	d/Rj&#65533;&#65533;U2&#65533;&#65533;&#65533;^r&#65533;KP%TYI&#65533;&#65533;Hy&#65533;+Pe&#65533;>&#65533;&#1306;&#65533;hQ&#1326;&#65533;&#65533;&#65533;"&#65533;Zf&#65533;%&#65533;&#65533;&#65533;&#65533;'&#65533;&#65533;&#65533;&#731;&#65533;3&#65533;-&#65533;l&#65533;&#65533;D&#652;3&#65533;5&#65533;l&#65533;&#65533;>'&#65533;s&#65533;Dm&#65533;F&#65533;8t&#65533;L7&#65533;&#65533;Nw&#65533;t&#65533;"BM&#65533;&#65533;S3 !&#65533; &#65533; , D &#65533; &#65533;  &#65533; &#65533;	H&#65533;&#65533;&#65533;&#65533;*\&#560;&#65533;&#199;H&#65533;Hq"&#267;3j&#65533;&#561;c&#335;;&#65533;I&#65533;&#65533;&#584; +>y&#65533;&#65533;&#727;S~th %&#795;8]&#65533;T&#65533;P&#24668;@&#65533;n&#65533;I&#65533;&#65533;L&#65533;H&#65533;%
`&#65533;M&#65533;P&#65533;&#65533;$&#42277;&#1323;X5R&#65533;&#693;&#65533;&#173;^&#202;&#374;s&#65533;&#1651;h&#1258;]&#758;&#65533;&#1783;p&#65533;&#669;K&#65533;&#65533;&#1915;x&#65533;&#65533;&#65533;&#759;&#65533;&#2047;&#65533;L&#65533;&#65533;&#65533;&#200;+^&#824;&#65533;&#65533;&#464;#K&#65533;L&#65533;&#65533;&#65533;&#728;3k&#65533;&#825;&#65533;&#65533;&#992;C&#65533;M&#65533;&#65533;&#65533;&#1256;S&#65533;^&#890;&#65533;&#65533;&#1520;c&#734;M&#65533;&#65533;&#65533;&#1784;s&#65533;&#65533;&#891;&#65533;&#65533;&#65533;&#65533;&#65533;N&#65533;&#65533;&#65533;&#65533;&#531;+_&#956;&#65533;&#65533;&#65533;&#1059;K&#65533;N&#65533;&#65533;&#65533;&#65533;&#1587;k&#65533;&#957;&#65533;&#65533;&#65533;&#65533;&#203;&#65533;O&#65533;&#65533;&#65533;&#65533;&#65533;&#1259;_&#1022;&#65533;&#65533;&#65533;&#65533;&#65533;&#735;O&#65533;&#65533;&#65533;&#65533;&#65533;&#65533;&#65533;&#65533;&#1023;&#65533;&#65533;&#65533; (&#65533;&#65533;h&#65533;&#65533;&&#65533;&#65533;&#65533;6&#65533;&#65533;&#65533;F(&#65533;&#65533;&#65533; X&#65533;&#65533;A&#65533;aA&#65533;&#65533;&#65533;&#65533;&#65533;&#65533;&#65533;
$
&#65533;a&#65533;&#65533;8&#65533;a&#65533;&#65533;(&#65533;4&#65533;(c YQ&#65533;&#65533;&#840;&#65533;D:&#65533;&#65533;
E(&#680;&#65533;?Jd&#65533;V&#65533;`E !&#65533;H&#65533;+\!&#65533;Rb&#65533;&#65533;P&#65533;E#&#65533;!Y&#1106;&#1472;)&#65533;&#65533;G^3d&#65533;_Vd&#65533;&#65533;&#65533;H9b&#65533;E&#65533;p&#65533;&#65533;N&#65533;&#159;N&#65533;)&#65533;}Nt&#4421;6&#65533;&#34348;&#65533;&#646;&#65533;6&#65533;(6&#65533;&#65533;$&#65533;&#65533;&#65533;b&#65533;dHW&#65533;&#1119;M&#65533;E &#65533;tA&#65533;&#65533;RyZ&#1059;4B6Z&#65533;&#65533;&#65533;Hfr8@P&#65533;rM&#65533;&#65533;90B&#65533;V&#65533;r&#65533;r0&#65533;&#65533;$bV&#65533;&#65533;&#65533;&#65533;O%PkpP&#65533;&#65533;&#65533;&#65533; 6&#337;&#65533;&#65533;&#65533;*m&#65533;&#65533;J&#65533;&#65533;8@m&#65533;^k&#65533;&#65533;&#427;m5&#65533;(Z&#65533;&#65533;&#65533;i&#65533;@&#65533;&#65533;&#65533;&#65533;&#65533;h&#65533;FUA&#65533;-+Z&#65533;PU&#65533;aB&#65533;&&#65533;&#65533;&#65533;E&#65533;Y&#65533;&#65533;x&#65533;&#346;1&#65533;&#65533;`&#65533;qf+&#65533;l&#65533;&#65533;y&#65533;T&#614;&#65533;&#65533;TS
&#65533;l&#65533;j*&#65533;ri5G'&#65533;&#65533;8A&#65533;&#65533;&#65533;H&#65533;|Z&#65533;/q@Q&#65533;&#65533;&#65533;&#65533;&#65533;&#65533;B&#65533;:&#65533;DAU&#65533;f&#65533;&#65533;IT&#65533;&#65533;K.&#65533;Wk&#65533;5&#65533;&#65533;&#65533;&#65533;L&#65533;]&#65533;&#65533;T_&#65533;&#65533;&#65533;&#65533;q&#65533;&#65533;&#65533;&#625;&#65533;&#65533;&#1241;Q&#65533;E&#65533;R&#1355;wa&#65533;&#65533;&#65533;&#65533;&#65533;r&#65533;&#65533;\&#65533;h&#65533;Y&#65533;
jB
+)&#65533;]&#65533;) ]&#65533;i&#65533;&#65533;Q&#65533;I&#65533;&#65533;&#65533;:&#65533;yE&#65533;Jz&#65533;&#65533;
	:&#65533;&#65533;8&#65533;BX&#65533;&#65533;&#65533;&#65533;S&#65533;Zx&#65533;&#65533;&#65533;
0&#65533;3N}c&#65533;3&#65533;&#65533;T&#65533;a&#1432;:&#65533;&#65533;h&#65533;&#65533;M&#65533; &#65533;&#65533;Tv&#65533;V&#65533;&#65533;&#65533;&#65533;
zK$0&#65533;&#65533;&#65533;>&#65533;&#65533;B&#65533;&#65533;=&#65533;&#65533;xM&#65533;t&#65533;[&#65533;0V&#65533;t&#65533;[&#65533;~t&#65533;W&#65533;&#65533;&#65533;&#65533;&#65533;/&#65533;e&#65533;?g&#65533;t&#65533;;&#65533;&#65533;&#65533;&#65533;&#65533;_s&#65533;@&#65533;&#65533;9&#65533;&#65533;&#65533;&#65533;@&#65533; !&#65533; &#65533; , D &#65533; &#65533;  &#65533; &#65533;	H&#65533;&#65533;&#65533;&#65533;*\&#560;&#65533;&#199;WX&#65533;(&#65533;
&#65533;3j&#65533;&#561;&#65533;&#451;&#65533;&#65533;&#65533;&#65533;&#595;(S&#65533;he&#65533;&#65533;kV6&#65533;&#65533;&#65533;&#65533;&#65533;&#859;C^ce&#65533;I&#65533; V&#65533;$y&#65533;&#1123;*[&#65533;&#294;&#65533;ZI&#65533;:]Za&#65533;&#65533;&#65533;U&#65533;$]}8&#65533;U&#1323;`&#65533;6l&#65533;&#65533;HV&#65533;&#65533;]&#758;&#65533;&#65533;@^yj&#65533;Yqd&#1787;x9&#65533;x)2&#65533;&#2047;c]&#65533;&#65533;
&#65533;&#65533;a&#65533;o&#65533;^&#824;&#65533;&#65533;&#464;#K&#65533;L&#65533;&#65533;&#65533;&#728;3k&#65533;&#825;&#65533;&#65533;&#992;C&#65533;M&#65533;&#65533;&#65533;&#1256;S&#65533;^&#890;&#65533;&#65533;&#1520;c&#734;M&#65533;&#65533;&#65533;&#1784;s&#65533;&#65533;&#891;&#65533;&#65533;&#65533;&#65533;&#65533;N&#65533;&#65533;&#65533;&#65533;&#531;+_&#956;&#65533;&#65533;&#65533;&#1059;K&#65533;N&#65533;&#65533;&#65533;&#65533;&#1587;k&#65533;&#957;&#65533;&#65533;&#65533;&#65533;&#203;&#65533;O&#65533;&#65533;&#65533;&#65533;&#65533;&#1259;_&#1022;&#65533;&#65533;&#65533;&#65533;&#65533;&#735;O&#65533;&#65533;&#65533;&#65533;&#65533;&#65533;&#65533;&#65533;&#1023;&#65533;&#65533;&#65533; (&#65533;&#65533;h&#65533;&#65533;&&#65533;&#65533;&#65533;6&#65533;&#65533;&#65533;F(&#65533;Vh&#65533;f&#65533;&#65533;v&#65533;&#65533; &#65533;(&#65533;$&#65533;h&#65533;(&#65533;&#65533;&#65533;,&#65533;&#65533;&#65533;0&#65533;(&#65533;4&#65533;h&#65533;8&#65533;&#65533;&#1486;<&#65533;&#65533;&#65533;@)&#65533;K&#65533;YD&#65533;K<&#65533;&#65533;S&#65533;h&#65533;DC!&#65533;dT&#65533;0I&#65533;NO&#65533;DP&#65533;=&#65533;EP+&#65533;"d&#65533;)H&#65533;&#65533;Y  &#65533;	@Tl&#65533;&#65533;+n&#65533;5+&#65533;yg&#65533;u*g&#65533;s&#65533;)&#65533;@u&#65533;IP&#65533;]&#65533;I&#65533;&#65533;dj&#65533;Y&#65533;&#65533;&#65533;ThP3A*g YQ&#65533;[&#65533;&#65533;ThE&#65533;&#65533;&#65533;+<}&#65533;ME&#65533;&#65533;h&#65533;&#65533;&#65533;9&#65533;&#65533;&#65533;&#65533;&#65533;* ]&#65533;d&#65533;&#65533;&#65533;#&#65533;&#65533;YqEa|&#65533;{n&#65533;*&#65533;&#65533;&#65533;&#65533;|&#65533;^&#65533;`&#65533;&#65533;K&#65533;&#65533;&#65533;,J&#65533;Nz@4&#65533;`&#65533;e+&#60933;p&#65533;&#65533;&#65533;&#65533;&#65533;&#65533;t&#65533;@q9e&#1850;&#65533;k&#65533;&#65533;&#65533;[&#65533;&#65533;r&#65533;nF&#65533;
;&#65533;l1&#1770;&#65533; \&#65533;b&#65533;&#65533;^*&#65533;pX&#65533;&#65533;z&#65533;&#65533;`}&#65533;r_&#65533;q&#65533;&#65533;E&#65533;&#1467;&#65533;ul&#1403;'g2R+_&#65533;&#65533;&#969;&#65533;_#&#65533;5B&#65533;&#525;&#65533;&#65533;&#65533;<&#65533;|&#65533;&#65533;&#65533;&#1356;&#65533;&#65533;0T&#65533;S&#65533;&#65533;|&#65533;&#65533;+L&#65533;qJ&#2020;3&#584;&#65533;z&#65533;q&#65533;&#65533;&#65533;&#65533;\w&#65533;s&#65533;&#21072;&#65533;&#65533;&#65533;k&#65533;&#65533;&#65533;&#65533;m&#65533;&#65533;g&#65533;k&#65533;Al&D&#65533;{OU;&#2002;&#65533;Q+&#65533;
2&#450;H&#65533;&#65533;&#65533;&#65533;:&#65533;2|&#65533;(B&#65533;&#65533;%&#65533;_&#65533;J4&#65533;&#65533;&#65533;&#65533;%\&#65533;&#65533;&#361;&#65533;&#65533;&#65533;g&#65533;&#65533;&#65533;yW&#65533; &#65533;&#65533;&#65533;W&#65533;B&#65533;e&#65533;&#65533;^};&#25995;&#314;&#65533;	&#65533;~%&#65533;&#65533;&#65533;h&#65533;m&#65533;&#65533;&#65533;&#35095;&#65533;T&#467;&#65533;`}&#65533;$&#65533;z&#65533;&#65533;9&#65533;&#65533;#B&#65533;&#736;("&#65533;n&#65533;&#65533;C&#65533;&#65533;*Y&#65533;&#65533;$&#65533;{&#65533;&#65533;&&#65533;&#65533;C$p&#65533;&#65533;&#65533;E&#65533;&#65533;Y|&#65533;&#65533;&#65533;o&#65533;9&#65533;}&#65533;&#65533;_n&#65533;G&#65533; &#1415;&#65533;&#65533;1&#65533; m&#65533;@&#65533;(p&#65533;&#65533;i`|(	&#135;&#65533;&#65533;	 !&#65533; &#65533; , D &#65533; &#65533;  &#65533; &#65533;	H&#65533;&#65533;&#65533;&#65533;*\&#560;&#65533;&#199;H&#65533;Hq"&#267;3j&#65533;&#561;c&#335;;&#65533;I&#65533;&#65533;&#584; +>y&#65533;&#65533;&#727;S~th %&#795;8]&#65533;T&#65533;P&#24668;@&#65533;n&#65533;I&#65533;&#65533;L&#65533;H&#65533;%
`&#65533;M&#65533;P&#65533;&#65533;$&#42277;&#1323;X5R&#65533;&#693;&#65533;&#173;^&#202;&#374;s&#65533;&#1651;h&#1258;]&#758;&#65533;&#1783;p&#65533;&#669;K&#65533;&#65533;&#1915;x&#65533;&#65533;&#65533;&#759;&#65533;&#2047;&#65533;L&#65533;&#65533;&#65533;&#200;+^&#824;&#65533;&#65533;&#464;#K&#65533;L&#65533;&#65533;&#65533;&#728;3k&#65533;&#825;&#65533;&#65533;&#992;C&#65533;M&#65533;&#65533;&#65533;&#1256;S&#65533;^&#890;&#65533;&#65533;&#1520;c&#734;M&#65533;&#65533;&#65533;&#1784;s&#65533;&#65533;&#891;&#65533;&#65533;&#65533;&#65533;&#65533;N&#65533;&#65533;&#65533;&#65533;&#531;+_&#956;&#65533;&#65533;&#65533;&#1059;K&#65533;N&#65533;&#65533;&#65533;&#65533;&#1587;k&#65533;&#957;&#65533;&#65533;&#65533;&#65533;&#203;&#65533;O&#65533;&#65533;&#65533;&#65533;&#65533;&#1259;_&#1022;&#65533;&#65533;&#65533;&#65533;&#65533;&#735;O&#65533;&#65533;&#65533;&#65533;&#65533;&#65533;&#65533;&#65533;&#1023;&#65533;&#65533;&#65533; (&#65533;&#65533;h&#65533;&#65533;&&#65533;&#65533;&#65533;6&#65533;&#65533;&#65533;F(&#65533;&#65533;&#65533; X&#65533;&#65533;A&#65533;aA&#65533;&#65533;&#65533;&#65533;&#65533;&#65533;&#65533;
$
&#65533;a&#65533;&#65533;8&#65533;a&#65533;&#65533;(&#65533;4&#65533;(c YQ&#65533;&#65533;&#840;&#65533;D:&#65533;&#65533;
E(&#680;&#65533;?Jd&#65533;V&#65533;`E !&#65533;H&#65533;+\!&#65533;Rb&#65533;&#65533;P&#65533;E#&#65533;!Y&#1106;&#1472;)&#65533;&#65533;G^3d&#65533;_Vd&#65533;&#65533;&#65533;H9b&#65533;E&#65533;p&#65533;&#65533;N&#65533;&#159;N&#65533;)&#65533;}Nt&#4421;6&#65533;&#34348;&#65533;&#646;&#65533;6&#65533;(6&#65533;&#65533;$&#65533;&#65533;&#65533;b&#65533;dHW&#65533;&#1119;M&#65533;E &#65533;tA&#65533;&#65533;RyZ&#1059;4B6Z&#65533;&#65533;&#65533;Hfr8@P&#65533;rM&#65533;&#65533;90B&#65533;V&#65533;r&#65533;r0&#65533;&#65533;$bV&#65533;&#65533;&#65533;&#65533;O%PkpP&#65533;&#65533;&#65533;&#65533; 6&#337;&#65533;&#65533;&#65533;*m&#65533;&#65533;J&#65533;&#65533;8@m&#65533;^k&#65533;&#65533;&#427;m5&#65533;(Z&#65533;&#65533;&#65533;i&#65533;@&#65533;&#65533;&#65533;&#65533;&#65533;h&#65533;FUA&#65533;-+Z&#65533;PU&#65533;aB&#65533;&&#65533;&#65533;&#65533;E&#65533;Y&#65533;&#65533;x&#65533;&#346;1&#65533;&#65533;`&#65533;qf+&#65533;l&#65533;&#65533;y&#65533;T&#614;&#65533;&#65533;TS
&#65533;l&#65533;j*&#65533;ri5G'&#65533;&#65533;8A&#65533;&#65533;&#65533;H&#65533;|Z&#65533;/q@Q&#65533;&#65533;&#65533;&#65533;&#65533;&#65533;B&#65533;:&#65533;DAU&#65533;f&#65533;&#65533;IT&#65533;&#65533;K.&#65533;Wk&#65533;5&#65533;&#65533;&#65533;&#65533;L&#65533;]&#65533;&#65533;T_&#65533;&#65533;&#65533;&#65533;q&#65533;&#65533;&#65533;&#625;&#65533;&#65533;&#1241;Q&#65533;E&#65533;R&#1355;wa&#65533;&#65533;&#65533;&#65533;&#65533;r&#65533;&#65533;\&#65533;h&#65533;Y&#65533;
jB
+)&#65533;]&#65533;) ]&#65533;i&#65533;&#65533;Q&#65533;I&#65533;&#65533;&#65533;:&#65533;yE&#65533;Jz&#65533;&#65533;
	:&#65533;&#65533;8&#65533;BX&#65533;&#65533;&#65533;&#65533;S&#65533;Zx&#65533;&#65533;&#65533;
0&#65533;3N}c&#65533;3&#65533;&#65533;T&#65533;a&#1432;:&#65533;&#65533;h&#65533;&#65533;M&#65533; &#65533;&#65533;Tv&#65533;V&#65533;&#65533;&#65533;&#65533;
zK$0&#65533;&#65533;&#65533;>&#65533;&#65533;B&#65533;&#65533;=&#65533;&#65533;xM&#65533;t&#65533;[&#65533;0V&#65533;t&#65533;[&#65533;~t&#65533;W&#65533;&#65533;&#65533;&#65533;&#65533;/&#65533;e&#65533;?g&#65533;t&#65533;;&#65533;&#65533;&#65533;&#65533;&#65533;_s&#65533;@&#65533;&#65533;9&#65533;&#65533;&#65533;&#65533;@&#65533; !&#65533; &#65533; , D &#65533; &#65533;  &#65533; &#65533;	H&#65533;&#65533;&#65533;&#65533;*\&#560;&#65533;&#199;WX&#65533;(&#65533;
&#65533;3j&#65533;&#561;&#65533;&#451;&#65533;&#65533;&#65533;&#65533;&#595;(S&#65533;he&#65533;&#65533;kV6&#65533;&#65533;&#65533;&#65533;&#65533;&#859;C^ce&#65533;I&#65533; V&#65533;$y&#65533;&#1123;*[&#65533;&#294;&#65533;ZI&#65533;:]Za&#65533;&#65533;&#65533;U&#65533;$]}8&#65533;U&#1323;`&#65533;6l&#65533;&#65533;HV&#65533;&#65533;]&#758;&#65533;&#65533;@^yj&#65533;Yqd&#1787;x9&#65533;x)2&#65533;&#2047;c]&#65533;&#65533;
&#65533;&#65533;a&#65533;o&#65533;^&#824;&#65533;&#65533;&#464;#K&#65533;L&#65533;&#65533;&#65533;&#728;3k&#65533;&#825;&#65533;&#65533;&#992;C&#65533;M&#65533;&#65533;&#65533;&#1256;S&#65533;^&#890;&#65533;&#65533;&#1520;c&#734;M&#65533;&#65533;&#65533;&#1784;s&#65533;&#65533;&#891;&#65533;&#65533;&#65533;&#65533;&#65533;N&#65533;&#65533;&#65533;&#65533;&#531;+_&#956;&#65533;&#65533;&#65533;&#1059;K&#65533;N&#65533;&#65533;&#65533;&#65533;&#1587;k&#65533;&#957;&#65533;&#65533;&#65533;&#65533;&#203;&#65533;O&#65533;&#65533;&#65533;&#65533;&#65533;&#1259;_&#1022;&#65533;&#65533;&#65533;&#65533;&#65533;&#735;O&#65533;&#65533;&#65533;&#65533;&#65533;&#65533;&#65533;&#65533;&#1023;&#65533;&#65533;&#65533; (&#65533;&#65533;h&#65533;&#65533;&&#65533;&#65533;&#65533;6&#65533;&#65533;&#65533;F(&#65533;Vh&#65533;f&#65533;&#65533;v&#65533;&#65533; &#65533;(&#65533;$&#65533;h&#65533;(&#65533;&#65533;&#65533;,&#65533;&#65533;&#65533;0&#65533;(&#65533;4&#65533;h&#65533;8&#65533;&#65533;&#1486;<&#65533;&#65533;&#65533;@)&#65533;K&#65533;YD&#65533;K<&#65533;&#65533;S&#65533;h&#65533;DC!&#65533;dT&#65533;0I&#65533;NO&#65533;DP&#65533;=&#65533;EP+&#65533;"d&#65533;)H&#65533;&#65533;Y  &#65533;	@Tl&#65533;&#65533;+n&#65533;5+&#65533;yg&#65533;u*g&#65533;s&#65533;)&#65533;@u&#65533;IP&#65533;]&#65533;I&#65533;&#65533;dj&#65533;Y&#65533;&#65533;&#65533;ThP3A*g YQ&#65533;[&#65533;&#65533;ThE&#65533;&#65533;&#65533;+<}&#65533;ME&#65533;&#65533;h&#65533;&#65533;&#65533;9&#65533;&#65533;&#65533;&#65533;&#65533;* ]&#65533;d&#65533;&#65533;&#65533;#&#65533;&#65533;YqEa|&#65533;{n&#65533;*&#65533;&#65533;&#65533;&#65533;|&#65533;^&#65533;`&#65533;&#65533;K&#65533;&#65533;&#65533;,J&#65533;Nz@4&#65533;`&#65533;e+&#60933;p&#65533;&#65533;&#65533;&#65533;&#65533;&#65533;t&#65533;@q9e&#1850;&#65533;k&#65533;&#65533;&#65533;[&#65533;&#65533;r&#65533;nF&#65533;
;&#65533;l1&#1770;&#65533; \&#65533;b&#65533;&#65533;^*&#65533;pX&#65533;&#65533;z&#65533;&#65533;`}&#65533;r_&#65533;q&#65533;&#65533;E&#65533;&#1467;&#65533;ul&#1403;'g2R+_&#65533;&#65533;&#969;&#65533;_#&#65533;5B&#65533;&#525;&#65533;&#65533;&#65533;<&#65533;|&#65533;&#65533;&#65533;&#1356;&#65533;&#65533;0T&#65533;S&#65533;&#65533;|&#65533;&#65533;+L&#65533;qJ&#2020;3&#584;&#65533;z&#65533;q&#65533;&#65533;&#65533;&#65533;\w&#65533;s&#65533;&#21072;&#65533;&#65533;&#65533;k&#65533;&#65533;&#65533;&#65533;m&#65533;&#65533;g&#65533;k&#65533;Al&D&#65533;{OU;&#2002;&#65533;Q+&#65533;
2&#450;H&#65533;&#65533;&#65533;&#65533;:&#65533;2|&#65533;(B&#65533;&#65533;%&#65533;_&#65533;J4&#65533;&#65533;&#65533;&#65533;%\&#65533;&#65533;&#361;&#65533;&#65533;&#65533;g&#65533;&#65533;&#65533;yW&#65533; &#65533;&#65533;&#65533;W&#65533;B&#65533;e&#65533;&#65533;^};&#25995;&#314;&#65533;	&#65533;~%&#65533;&#65533;&#65533;h&#65533;m&#65533;&#65533;&#65533;&#35095;&#65533;T&#467;&#65533;`}&#65533;$&#65533;z&#65533;&#65533;9&#65533;&#65533;#B&#65533;&#736;("&#65533;n&#65533;&#65533;C&#65533;&#65533;*Y&#65533;&#65533;$&#65533;{&#65533;&#65533;&&#65533;&#65533;C$p&#65533;&#65533;&#65533;E&#65533;&#65533;Y|&#65533;&#65533;&#65533;o&#65533;9&#65533;}&#65533;&#65533;_n&#65533;G&#65533; &#1415;&#65533;&#65533;1&#65533; m&#65533;@&#65533;(p&#65533;&#65533;i`|(	&#135;&#65533;&#65533;	 !&#65533; &#65533; , &#65533; &#65533; ;  &#65533; &#65533;	H&#65533;&#65533;A&#65533;&#65533;&#65533; &#65533;&#65533;&#65533;B Z&#65533;0&#65533;@V
WX&#65533;p&#65533;&#65533;&#65533;&#65533;I&#65533;&#65533;&#595;(^[&#626;&#65533;&#727;,&#65533;&#65533;&#65533;%E&#65533;&#65533;Z&#676;i&#65533;%+&#65533; 4&#65533;
 &#65533;N&#65533;=aZYa%PAD&#65533;&&#65533;&#65533;&#65533;*Tl+d8M&#629;&#65533;&#1474;.o&#65533;t&#65533;&#65533;gK&#65533;3&#65533;5&#65533;iX&#65533;0&#65533;&#65533;&#65533;R&#65533;&#65533;&#65533;&#65533;&#65533;_&#65533;,1]A&#65533;)&#1689;&#65533;M&#65533;P&#65533;Ll&#65533;&#65533;2&#298;&#65533;c&#65533;&#65533;V&:&#65533;e&#65533;eq&#65533;-p&#65533;_&#164;S&#65533;.H&#65533;K&#65533;@]&#65533;r^&#65533;&#65533;t&#65533;&#65533;.i&#65533;&#65533;M&#65533;hQ&#1962;Y&#65533;L&#65533;&#65533;&#65533;&#65533;&#65533;&#65533;p@P&#65533;&#65533;k[&#65533;K&#65533;N]&#65533;&#65533;&#65533;&#65533;&#957;&#65533;&#65533;&#65533;F&#65533;&#65533;`N&#65533;&#65533;w&#1442;&#65533;{up&#65533;&#65533;&#65533;&#65533;p&#65533;&#65533;a&#65533;&#65533;&#65533;&#65533;%&#65533;&#65533;&#65533;_&#65533;z&#65533;&#65533;-&#65533;{&#65533;&#65533;&#65533;U@}&#65533;&#65533;&#65533;&#65533;&#65533;&#65533;U&#65533;F&#65533;U&#65533;Wf&#65533;&#65533;x\&#65533;&#65533;&#65533;J&#65533;&#65533;r&#65533;G&#65533;&#65533;Rv&#65533;U &#65533;G+&#65533;&#65533;bJ&#65533;yW&#65533;B#&#65533;&#65533;&#65533;:`&#65533;H6&#65533;&#65533;"&#65533;2&#65533;tP&#65533;>&#65533;cw&#1609;&#65533;Z&#65533;E&#65533;y&#65533;D&#65533;&#65533;&#65533;&#605;&#65533;Tf&#65533;euE&#65533;&#65533;&#65533;&#65533;)~)f&#65533;a&#65533;&#65533;&#65533;&#65533;f&#65533;y&#65533;L[&&#1502;&#65533;S&#65533;Y]&#65533;p&#8742;q &#65533;[&#65533;.&#65533;)&#1873;&#65533;I&#615;&#65533;IW\&#65533;x9h&#65533;3X &#65533;
h&#65533;&#65533;&#65533;>*` @&#65533;&#33534;u&#65533;&#39391;&#65533;&#65533;&#35236;&#65533;&#65533;&#65533;&#65533;&#65533;:W&#65533;	&#65533;&#65533;&#1568;&#65533;z&#65533;&#65533;&#65533;&#65533;T&#65533;&#65533;7a&#65533;&#65533;Ta&#65533;&#65533;&#65533; &#65533;V&#65533;R>fj#%4X&#65533;&#65533;&#65533;WUh t&#65533;Z&#65533;&#65533;PQve&#65533;&#65533;e&#65533;B+P"&#65533;(&#65533;KV&#65533;&#65533;d%Y%&#65533;
xE&#65533;&#1585;/&#65533;H`n&#65533;&#65533;hL&#65533;&#65533;&#65533;[c&#65533;&#65533;.&#65533;&#65533;&#65533;k&#65533;R,&#65533;&#65533;T]L&#65533;P&#65533;!&#65533;&#65533;L&#65533;4q&#65533;&#65533;e&#65533;M&#65533;&#65533;R3&#65533;jP&#65533;c"&#65533;&#65533;I&&#65533;&#65533;2&#65533;.&#65533;&#1834;&#65533;4&#65533;L&#65533;&#65533;8&#65533;&#65533;r&#932;&#65533;&#65533;&#65533;&#65533;@&#65533;&#65533;s&#65533;u&#65533;L&#65533;&#65533;C&#65533;&#65533;&#65533;J7&#65533;&#65533;zI?&#65533;%&#65533;RWm5pQ_&#65533;#&#65533;ZO&#65533;u&#65533;/rg@ !&#65533; &#65533; , &#65533; &#65533; ;  &#65533; &#65533;	H&#65533;&#65533;&#65533;&#65533;*\&#560;&#65533;@l#J&#65533;H&#65533;&#65533;&#331;3j&#65533;h1&#65533;
+&#65533;
&#65533;&#65533;&#65533;"$Al$&#65533;L&#65533;&#65533;&#65533;&#530;'I&#65533;&#65533;&#65533;&#65533;&#282;&#65533;XM&#52354;E D@&#65533;
&#65533;&#65533;[P&#65533;H&#65533;*&#65533;&#65533;S 3&#65533;>U)&#65533;&#65533;S +Z\qU&#65533;&#235;T&#65533;:&#65533;z&#65533;&#65533;&#1260;&#65533;B&#65533;&#65533;&#65533;KP&#65533;WW &#65533;&#65533;&#65533;&#65533;&#1892;\&#65533;&#555;w&#65533;Z&#65533;&#65533;&#1366;&#65533;&#65533;@&#65533;b&#65533;i&#65533;06&#258;&#65533;&#65533;}&#65533;&#65533;&#65533;O&#65533;w3k&#65533;&#65533;t&#65533;&#65533;&#65533;X&#65533;r&#65533;&#65533;&#1721;&#65533;=#&#793;&#65533;&#65533;&#47460;_g6&#65533;*/f&#1656;s&#65533;&#65533;&#65533; _&#65533;&#65533;w>&#1833;&#65533;_&#65533;&#65533;&#65533;&#65533;
&#1552;,&#1724;&#65533;g&#65533;&#65533;&#65533;j?P&#65533;D&#65533;uZ&#65533;Z&#65533;&#65533;&#65533;&#65533;pP&#65533;=&#65533;&#65533;&#65533;'&#65533;&#65533;*P&#65533;&#65533;&#65533;&#65533;&#65533;}_A&#65533;&#65533;&#65533;&#65533;&#65533;W{&#65533;u&#65533;R&#65533;&#65533;6&#65533;~&#65533;_u&#65533;U&#65533;gVh&#1091;&#65533;Eh&#65533;Z&#65533;&#65533;x&#65533;x&#65533;x&#65533;'&#65533;2&#65533;@'&#65533;&#65533;M&#65533;&#749;x&#65533;&#65533;'Bg&#65533;|4&#65533;#q&#65533;M&#65533;c&#65533;;
&#65533;&#65533;&#65533;D&#65533;hc&#65533;L&#65533;V&#65533;&#781;`d&#65533;&#65533;`&#65533;Xf&#65533;&#65533;&#65533;T&#65533;&#65533;pV")b&#65533;u&#65533;&#65533;&#65533;NJ&#65533;`gi&#65533;9&#65533;&#65533;Y&#65533;#DyQ&#65533;&&#65533;Y&#65533;&#65533;|^)fD\Y&#65533;&#65533;&#65533;&#65533;&#65533;&#65533;&#65533;&#65533;&#34888;&#65533;&#65533;5u&#1120;&#65533;V&#65533;~&#65533;Y&#65533;&#65533;Fm&#65533;)F&#65533;}*&#65533;
2&#65533;H&#65533;(&#65533;&#65533;{&#65533;hV&#65533;&#65533;p&#65533;[!2&#65533;&#65533;&#65533;&#65533;[&#65533;&#65533;&#65533;&#65533;}&#65533;Q&#65533;&#65533;c&#65533;%&#65533;Sn&#65533;&#65533;&#65533;I&#65533;&#65533;&#65533;&#65533;&#65533;&#65533;SY&#65533;7&#65533;a&#65533;&#65533;&#65533;fM%&#65533;o&#65533;>v&#65533;&#65533;3=T&#65533;&#65533; &#65533;&#65533;*&#65533;&#65533;.&#65533;l&#65533;yuK[n&#65533;&#65533;W&#65533;]	d/Rj&#65533;&#65533;U2&#65533;&#65533;&#65533;^r&#65533;KP%TYI&#65533;&#65533;Hy&#65533;+Pe&#65533;>&#65533;&#1306;&#65533;hQ&#1326;&#65533;&#65533;&#65533;"&#65533;Zf&#65533;%&#65533;&#65533;&#65533;&#65533;'&#65533;&#65533;&#65533;&#731;&#65533;3&#65533;-&#65533;l&#65533;&#65533;D&#652;3&#65533;5&#65533;l&#65533;&#65533;>'&#65533;s&#65533;Dm&#65533;F&#65533;8t&#65533;L7&#65533;&#65533;Nw&#65533;t&#65533;"BM&#65533;&#65533;S3 !&#65533; &#65533; , &#65533; &#65533; ;  &#65533; &#65533;	H&#65533;&#65533;A&#65533;&#65533;&#65533; &#65533;&#65533;&#65533;B Z&#65533;0&#65533;@V
WX&#65533;p&#65533;&#65533;&#65533;&#65533;I&#65533;&#65533;&#595;(^[&#626;&#65533;&#727;,&#65533;&#65533;&#65533;%E&#65533;&#65533;Z&#676;i&#65533;%+&#65533; 4&#65533;
 &#65533;N&#65533;=aZYa%PAD&#65533;&&#65533;&#65533;&#65533;*Tl+d8M&#629;&#65533;&#1474;.o&#65533;t&#65533;&#65533;gK&#65533;3&#65533;5&#65533;iX&#65533;0&#65533;&#65533;&#65533;R&#65533;&#65533;&#65533;&#65533;&#65533;_&#65533;,1]A&#65533;)&#1689;&#65533;M&#65533;P&#65533;Ll&#65533;&#65533;2&#298;&#65533;c&#65533;&#65533;V&:&#65533;e&#65533;eq&#65533;-p&#65533;_&#164;S&#65533;.H&#65533;K&#65533;@]&#65533;r^&#65533;&#65533;t&#65533;&#65533;.i&#65533;&#65533;M&#65533;hQ&#1962;Y&#65533;L&#65533;&#65533;&#65533;&#65533;&#65533;&#65533;p@P&#65533;&#65533;k[&#65533;K&#65533;N]&#65533;&#65533;&#65533;&#65533;&#957;&#65533;&#65533;&#65533;F&#65533;&#65533;`N&#65533;&#65533;w&#1442;&#65533;{up&#65533;&#65533;&#65533;&#65533;p&#65533;&#65533;a&#65533;&#65533;&#65533;&#65533;%&#65533;&#65533;&#65533;_&#65533;z&#65533;&#65533;-&#65533;{&#65533;&#65533;&#65533;U@}&#65533;&#65533;&#65533;&#65533;&#65533;&#65533;U&#65533;F&#65533;U&#65533;Wf&#65533;&#65533;x\&#65533;&#65533;&#65533;J&#65533;&#65533;r&#65533;G&#65533;&#65533;Rv&#65533;U &#65533;G+&#65533;&#65533;bJ&#65533;yW&#65533;B#&#65533;&#65533;&#65533;:`&#65533;H6&#65533;&#65533;"&#65533;2&#65533;tP&#65533;>&#65533;cw&#1609;&#65533;Z&#65533;E&#65533;y&#65533;D&#65533;&#65533;&#65533;&#605;&#65533;Tf&#65533;euE&#65533;&#65533;&#65533;&#65533;)~)f&#65533;a&#65533;&#65533;&#65533;&#65533;f&#65533;y&#65533;L[&&#1502;&#65533;S&#65533;Y]&#65533;p&#8742;q &#65533;[&#65533;.&#65533;)&#1873;&#65533;I&#615;&#65533;IW\&#65533;x9h&#65533;3X &#65533;
h&#65533;&#65533;&#65533;>*` @&#65533;&#33534;u&#65533;&#39391;&#65533;&#65533;&#35236;&#65533;&#65533;&#65533;&#65533;&#65533;:W&#65533;	&#65533;&#65533;&#1568;&#65533;z&#65533;&#65533;&#65533;&#65533;T&#65533;&#65533;7a&#65533;&#65533;Ta&#65533;&#65533;&#65533; &#65533;V&#65533;R>fj#%4X&#65533;&#65533;&#65533;WUh t&#65533;Z&#65533;&#65533;PQve&#65533;&#65533;e&#65533;B+P"&#65533;(&#65533;KV&#65533;&#65533;d%Y%&#65533;
xE&#65533;&#1585;/&#65533;H`n&#65533;&#65533;hL&#65533;&#65533;&#65533;[c&#65533;&#65533;.&#65533;&#65533;&#65533;k&#65533;R,&#65533;&#65533;T]L&#65533;P&#65533;!&#65533;&#65533;L&#65533;4q&#65533;&#65533;e&#65533;M&#65533;&#65533;R3&#65533;jP&#65533;c"&#65533;&#65533;I&&#65533;&#65533;2&#65533;.&#65533;&#1834;&#65533;4&#65533;L&#65533;&#65533;8&#65533;&#65533;r&#932;&#65533;&#65533;&#65533;&#65533;@&#65533;&#65533;s&#65533;u&#65533;L&#65533;&#65533;C&#65533;&#65533;&#65533;J7&#65533;&#65533;zI?&#65533;%&#65533;RWm5pQ_&#65533;#&#65533;ZO&#65533;u&#65533;/rg@ !&#65533; &#65533; , &#65533; &#65533; ;  &#65533; &#65533;	H&#65533;&#65533;&#65533;&#65533;*\&#560;&#65533;@l#J&#65533;H&#65533;&#65533;&#331;3j&#65533;h1&#65533;
+&#65533;
&#65533;&#65533;&#65533;"$Al$&#65533;L&#65533;&#65533;&#65533;&#530;'I&#65533;&#65533;&#65533;&#65533;&#282;&#65533;XM&#52354;E D@&#65533;
&#65533;&#65533;[P&#65533;H&#65533;*&#65533;&#65533;S 3&#65533;>U)&#65533;&#65533;S +Z\qU&#65533;&#235;T&#65533;:&#65533;z&#65533;&#65533;&#1260;&#65533;B&#65533;&#65533;&#65533;KP&#65533;WW &#65533;&#65533;&#65533;&#65533;&#1892;\&#65533;&#555;w&#65533;Z&#65533;&#65533;&#1366;&#65533;&#65533;@&#65533;b&#65533;i&#65533;06&#258;&#65533;&#65533;}&#65533;&#65533;&#65533;O&#65533;w3k&#65533;&#65533;t&#65533;&#65533;&#65533;X&#65533;r&#65533;&#65533;&#1721;&#65533;=#&#793;&#65533;&#65533;&#47460;_g6&#65533;*/f&#1656;s&#65533;&#65533;&#65533; _&#65533;&#65533;w>&#1833;&#65533;_&#65533;&#65533;&#65533;&#65533;
&#1552;,&#1724;&#65533;g&#65533;&#65533;&#65533;j?P&#65533;D&#65533;uZ&#65533;Z&#65533;&#65533;&#65533;&#65533;pP&#65533;=&#65533;&#65533;&#65533;'&#65533;&#65533;*P&#65533;&#65533;&#65533;&#65533;&#65533;}_A&#65533;&#65533;&#65533;&#65533;&#65533;W{&#65533;u&#65533;R&#65533;&#65533;6&#65533;~&#65533;_u&#65533;U&#65533;gVh&#1091;&#65533;Eh&#65533;Z&#65533;&#65533;x&#65533;x&#65533;x&#65533;'&#65533;2&#65533;@'&#65533;&#65533;M&#65533;&#749;x&#65533;&#65533;'Bg&#65533;|4&#65533;#q&#65533;M&#65533;c&#65533;;
&#65533;&#65533;&#65533;D&#65533;hc&#65533;L&#65533;V&#65533;&#781;`d&#65533;&#65533;`&#65533;Xf&#65533;&#65533;&#65533;T&#65533;&#65533;pV")b&#65533;u&#65533;&#65533;&#65533;NJ&#65533;`gi&#65533;9&#65533;&#65533;Y&#65533;#DyQ&#65533;&&#65533;Y&#65533;&#65533;|^)fD\Y&#65533;&#65533;&#65533;&#65533;&#65533;&#65533;&#65533;&#65533;&#34888;&#65533;&#65533;5u&#1120;&#65533;V&#65533;~&#65533;Y&#65533;&#65533;Fm&#65533;)F&#65533;}*&#65533;
2&#65533;H&#65533;(&#65533;&#65533;{&#65533;hV&#65533;&#65533;p&#65533;[!2&#65533;&#65533;&#65533;&#65533;[&#65533;&#65533;&#65533;&#65533;}&#65533;Q&#65533;&#65533;c&#65533;%&#65533;Sn&#65533;&#65533;&#65533;I&#65533;&#65533;&#65533;&#65533;&#65533;&#65533;SY&#65533;7&#65533;a&#65533;&#65533;&#65533;fM%&#65533;o&#65533;>v&#65533;&#65533;3=T&#65533;&#65533; &#65533;&#65533;*&#65533;&#65533;.&#65533;l&#65533;yuK[n&#65533;&#65533;W&#65533;]	d/Rj&#65533;&#65533;U2&#65533;&#65533;&#65533;^r&#65533;KP%TYI&#65533;&#65533;Hy&#65533;+Pe&#65533;>&#65533;&#1306;&#65533;hQ&#1326;&#65533;&#65533;&#65533;"&#65533;Zf&#65533;%&#65533;&#65533;&#65533;&#65533;'&#65533;&#65533;&#65533;&#731;&#65533;3&#65533;-&#65533;l&#65533;&#65533;D&#652;3&#65533;5&#65533;l&#65533;&#65533;>'&#65533;s&#65533;Dm&#65533;F&#65533;8t&#65533;L7&#65533;&#65533;Nw&#65533;t&#65533;"BM&#65533;&#65533;S3 !&#65533; &#65533; , &#65533; &#65533; ;  &#65533; &#65533;	H&#65533;&#65533;A&#65533;&#65533;&#65533; &#65533;&#65533;&#65533;B Z&#65533;0&#65533;@V
WX&#65533;p&#65533;&#65533;&#65533;&#65533;I&#65533;&#65533;&#595;(^[&#626;&#65533;&#727;,&#65533;&#65533;&#65533;%E&#65533;&#65533;Z&#676;i&#65533;%+&#65533; 4&#65533;
 &#65533;N&#65533;=aZYa%PAD&#65533;&&#65533;&#65533;&#65533;*Tl+d8M&#629;&#65533;&#1474;.o&#65533;t&#65533;&#65533;gK&#65533;3&#65533;5&#65533;iX&#65533;0&#65533;&#65533;&#65533;R&#65533;&#65533;&#65533;&#65533;&#65533;_&#65533;,1]A&#65533;)&#1689;&#65533;M&#65533;P&#65533;Ll&#65533;&#65533;2&#298;&#65533;c&#65533;&#65533;V&:&#65533;e&#65533;eq&#65533;-p&#65533;_&#164;S&#65533;.H&#65533;K&#65533;@]&#65533;r^&#65533;&#65533;t&#65533;&#65533;.i&#65533;&#65533;M&#65533;hQ&#1962;Y&#65533;L&#65533;&#65533;&#65533;&#65533;&#65533;&#65533;p@P&#65533;&#65533;k[&#65533;K&#65533;N]&#65533;&#65533;&#65533;&#65533;&#957;&#65533;&#65533;&#65533;F&#65533;&#65533;`N&#65533;&#65533;w&#1442;&#65533;{up&#65533;&#65533;&#65533;&#65533;p&#65533;&#65533;a&#65533;&#65533;&#65533;&#65533;%&#65533;&#65533;&#65533;_&#65533;z&#65533;&#65533;-&#65533;{&#65533;&#65533;&#65533;U@}&#65533;&#65533;&#65533;&#65533;&#65533;&#65533;U&#65533;F&#65533;U&#65533;Wf&#65533;&#65533;x\&#65533;&#65533;&#65533;J&#65533;&#65533;r&#65533;G&#65533;&#65533;Rv&#65533;U &#65533;G+&#65533;&#65533;bJ&#65533;yW&#65533;B#&#65533;&#65533;&#65533;:`&#65533;H6&#65533;&#65533;"&#65533;2&#65533;tP&#65533;>&#65533;cw&#1609;&#65533;Z&#65533;E&#65533;y&#65533;D&#65533;&#65533;&#65533;&#605;&#65533;Tf&#65533;euE&#65533;&#65533;&#65533;&#65533;)~)f&#65533;a&#65533;&#65533;&#65533;&#65533;f&#65533;y&#65533;L[&&#1502;&#65533;S&#65533;Y]&#65533;p&#8742;q &#65533;[&#65533;.&#65533;)&#1873;&#65533;I&#615;&#65533;IW\&#65533;x9h&#65533;3X &#65533;
h&#65533;&#65533;&#65533;>*` @&#65533;&#33534;u&#65533;&#39391;&#65533;&#65533;&#35236;&#65533;&#65533;&#65533;&#65533;&#65533;:W&#65533;	&#65533;&#65533;&#1568;&#65533;z&#65533;&#65533;&#65533;&#65533;T&#65533;&#65533;7a&#65533;&#65533;Ta&#65533;&#65533;&#65533; &#65533;V&#65533;R>fj#%4X&#65533;&#65533;&#65533;WUh t&#65533;Z&#65533;&#65533;PQve&#65533;&#65533;e&#65533;B+P"&#65533;(&#65533;KV&#65533;&#65533;d%Y%&#65533;
xE&#65533;&#1585;/&#65533;H`n&#65533;&#65533;hL&#65533;&#65533;&#65533;[c&#65533;&#65533;.&#65533;&#65533;&#65533;k&#65533;R,&#65533;&#65533;T]L&#65533;P&#65533;!&#65533;&#65533;L&#65533;4q&#65533;&#65533;e&#65533;M&#65533;&#65533;R3&#65533;jP&#65533;c"&#65533;&#65533;I&&#65533;&#65533;2&#65533;.&#65533;&#1834;&#65533;4&#65533;L&#65533;&#65533;8&#65533;&#65533;r&#932;&#65533;&#65533;&#65533;&#65533;@&#65533;&#65533;s&#65533;u&#65533;L&#65533;&#65533;C&#65533;&#65533;&#65533;J7&#65533;&#65533;zI?&#65533;%&#65533;RWm5pQ_&#65533;#&#65533;ZO&#65533;u&#65533;/rg@ !&#65533; &#65533; , &#65533; &#65533; ;  &#65533; &#65533;	H&#65533;&#65533;&#65533;&#65533;*\&#560;&#65533;@l#J&#65533;H&#65533;&#65533;&#331;3j&#65533;h1&#65533;
+&#65533;
&#65533;&#65533;&#65533;"$Al$&#65533;L&#65533;&#65533;&#65533;&#530;'I&#65533;&#65533;&#65533;&#65533;&#282;&#65533;XM&#52354;E D@&#65533;
&#65533;&#65533;[P&#65533;H&#65533;*&#65533;&#65533;S 3&#65533;>U)&#65533;&#65533;S +Z\qU&#65533;&#235;T&#65533;:&#65533;z&#65533;&#65533;&#1260;&#65533;B&#65533;&#65533;&#65533;KP&#65533;WW &#65533;&#65533;&#65533;&#65533;&#1892;\&#65533;&#555;w&#65533;Z&#65533;&#65533;&#1366;&#65533;&#65533;@&#65533;b&#65533;i&#65533;06&#258;&#65533;&#65533;}&#65533;&#65533;&#65533;O&#65533;w3k&#65533;&#65533;t&#65533;&#65533;&#65533;X&#65533;r&#65533;&#65533;&#1721;&#65533;=#&#793;&#65533;&#65533;&#47460;_g6&#65533;*/f&#1656;s&#65533;&#65533;&#65533; _&#65533;&#65533;w>&#1833;&#65533;_&#65533;&#65533;&#65533;&#65533;
&#1552;,&#1724;&#65533;g&#65533;&#65533;&#65533;j?P&#65533;D&#65533;uZ&#65533;Z&#65533;&#65533;&#65533;&#65533;pP&#65533;=&#65533;&#65533;&#65533;'&#65533;&#65533;*P&#65533;&#65533;&#65533;&#65533;&#65533;}_A&#65533;&#65533;&#65533;&#65533;&#65533;W{&#65533;u&#65533;R&#65533;&#65533;6&#65533;~&#65533;_u&#65533;U&#65533;gVh&#1091;&#65533;Eh&#65533;Z&#65533;&#65533;x&#65533;x&#65533;x&#65533;'&#65533;2&#65533;@'&#65533;&#65533;M&#65533;&#749;x&#65533;&#65533;'Bg&#65533;|4&#65533;#q&#65533;M&#65533;c&#65533;;
&#65533;&#65533;&#65533;D&#65533;hc&#65533;L&#65533;V&#65533;&#781;`d&#65533;&#65533;`&#65533;Xf&#65533;&#65533;&#65533;T&#65533;&#65533;pV")b&#65533;u&#65533;&#65533;&#65533;NJ&#65533;`gi&#65533;9&#65533;&#65533;Y&#65533;#DyQ&#65533;&&#65533;Y&#65533;&#65533;|^)fD\Y&#65533;&#65533;&#65533;&#65533;&#65533;&#65533;&#65533;&#65533;&#34888;&#65533;&#65533;5u&#1120;&#65533;V&#65533;~&#65533;Y&#65533;&#65533;Fm&#65533;)F&#65533;}*&#65533;
2&#65533;H&#65533;(&#65533;&#65533;{&#65533;hV&#65533;&#65533;p&#65533;[!2&#65533;&#65533;&#65533;&#65533;[&#65533;&#65533;&#65533;&#65533;}&#65533;Q&#65533;&#65533;c&#65533;%&#65533;Sn&#65533;&#65533;&#65533;I&#65533;&#65533;&#65533;&#65533;&#65533;&#65533;SY&#65533;7&#65533;a&#65533;&#65533;&#65533;fM%&#65533;o&#65533;>v&#65533;&#65533;3=T&#65533;&#65533; &#65533;&#65533;*&#65533;&#65533;.&#65533;l&#65533;yuK[n&#65533;&#65533;W&#65533;]	d/Rj&#65533;&#65533;U2&#65533;&#65533;&#65533;^r&#65533;KP%TYI&#65533;&#65533;Hy&#65533;+Pe&#65533;>&#65533;&#1306;&#65533;hQ&#1326;&#65533;&#65533;&#65533;"&#65533;Zf&#65533;%&#65533;&#65533;&#65533;&#65533;'&#65533;&#65533;&#65533;&#731;&#65533;3&#65533;-&#65533;l&#65533;&#65533;D&#652;3&#65533;5&#65533;l&#65533;&#65533;>'&#65533;s&#65533;Dm&#65533;F&#65533;8t&#65533;L7&#65533;&#65533;Nw&#65533;t&#65533;"BM&#65533;&#65533;S3 !&#65533; &#65533; , &#65533; &#65533; ;  &#65533; &#65533;	H&#65533;&#65533;A&#65533;&#65533;&#65533; &#65533;&#65533;&#65533;B Z&#65533;0&#65533;@V
WX&#65533;p&#65533;&#65533;&#65533;&#65533;I&#65533;&#65533;&#595;(^[&#626;&#65533;&#727;,&#65533;&#65533;&#65533;%E&#65533;&#65533;Z&#676;i&#65533;%+&#65533; 4&#65533;
 &#65533;N&#65533;=aZYa%PAD&#65533;&&#65533;&#65533;&#65533;*Tl+d8M&#629;&#65533;&#1474;.o&#65533;t&#65533;&#65533;gK&#65533;3&#65533;5&#65533;iX&#65533;0&#65533;&#65533;&#65533;R&#65533;&#65533;&#65533;&#65533;&#65533;_&#65533;,1]A&#65533;)&#1689;&#65533;M&#65533;P&#65533;Ll&#65533;&#65533;2&#298;&#65533;c&#65533;&#65533;V&:&#65533;e&#65533;eq&#65533;-p&#65533;_&#164;S&#65533;.H&#65533;K&#65533;@]&#65533;r^&#65533;&#65533;t&#65533;&#65533;.i&#65533;&#65533;M&#65533;hQ&#1962;Y&#65533;L&#65533;&#65533;&#65533;&#65533;&#65533;&#65533;p@P&#65533;&#65533;k[&#65533;K&#65533;N]&#65533;&#65533;&#65533;&#65533;&#957;&#65533;&#65533;&#65533;F&#65533;&#65533;`N&#65533;&#65533;w&#1442;&#65533;{up&#65533;&#65533;&#65533;&#65533;p&#65533;&#65533;a&#65533;&#65533;&#65533;&#65533;%&#65533;&#65533;&#65533;_&#65533;z&#65533;&#65533;-&#65533;{&#65533;&#65533;&#65533;U@}&#65533;&#65533;&#65533;&#65533;&#65533;&#65533;U&#65533;F&#65533;U&#65533;Wf&#65533;&#65533;x\&#65533;&#65533;&#65533;J&#65533;&#65533;r&#65533;G&#65533;&#65533;Rv&#65533;U &#65533;G+&#65533;&#65533;bJ&#65533;yW&#65533;B#&#65533;&#65533;&#65533;:`&#65533;H6&#65533;&#65533;"&#65533;2&#65533;tP&#65533;>&#65533;cw&#1609;&#65533;Z&#65533;E&#65533;y&#65533;D&#65533;&#65533;&#65533;&#605;&#65533;Tf&#65533;euE&#65533;&#65533;&#65533;&#65533;)~)f&#65533;a&#65533;&#65533;&#65533;&#65533;f&#65533;y&#65533;L[&&#1502;&#65533;S&#65533;Y]&#65533;p&#8742;q &#65533;[&#65533;.&#65533;)&#1873;&#65533;I&#615;&#65533;IW\&#65533;x9h&#65533;3X &#65533;
h&#65533;&#65533;&#65533;>*` @&#65533;&#33534;u&#65533;&#39391;&#65533;&#65533;&#35236;&#65533;&#65533;&#65533;&#65533;&#65533;:W&#65533;	&#65533;&#65533;&#1568;&#65533;z&#65533;&#65533;&#65533;&#65533;T&#65533;&#65533;7a&#65533;&#65533;Ta&#65533;&#65533;&#65533; &#65533;V&#65533;R>fj#%4X&#65533;&#65533;&#65533;WUh t&#65533;Z&#65533;&#65533;PQve&#65533;&#65533;e&#65533;B+P"&#65533;(&#65533;KV&#65533;&#65533;d%Y%&#65533;
xE&#65533;&#1585;/&#65533;H`n&#65533;&#65533;hL&#65533;&#65533;&#65533;[c&#65533;&#65533;.&#65533;&#65533;&#65533;k&#65533;R,&#65533;&#65533;T]L&#65533;P&#65533;!&#65533;&#65533;L&#65533;4q&#65533;&#65533;e&#65533;M&#65533;&#65533;R3&#65533;jP&#65533;c"&#65533;&#65533;I&&#65533;&#65533;2&#65533;.&#65533;&#1834;&#65533;4&#65533;L&#65533;&#65533;8&#65533;&#65533;r&#932;&#65533;&#65533;&#65533;&#65533;@&#65533;&#65533;s&#65533;u&#65533;L&#65533;&#65533;C&#65533;&#65533;&#65533;J7&#65533;&#65533;zI?&#65533;%&#65533;RWm5pQ_&#65533;#&#65533;ZO&#65533;u&#65533;/rg@ !&#65533; &#65533; , &#65533; &#65533; ;  &#65533; &#65533;	H&#65533;&#65533;&#65533;&#65533;*\&#560;&#65533;@l#J&#65533;H&#65533;&#65533;&#331;3j&#65533;h1&#65533;
+&#65533;
&#65533;&#65533;&#65533;"$Al$&#65533;L&#65533;&#65533;&#65533;&#530;'I&#65533;&#65533;&#65533;&#65533;&#282;&#65533;XM&#52354;E D@&#65533;
&#65533;&#65533;[P&#65533;H&#65533;*&#65533;&#65533;S 3&#65533;>U)&#65533;&#65533;S +Z\qU&#65533;&#235;T&#65533;:&#65533;z&#65533;&#65533;&#1260;&#65533;B&#65533;&#65533;&#65533;KP&#65533;WW &#65533;&#65533;&#65533;&#65533;&#1892;\&#65533;&#555;w&#65533;Z&#65533;&#65533;&#1366;&#65533;&#65533;@&#65533;b&#65533;i&#65533;06&#258;&#65533;&#65533;}&#65533;&#65533;&#65533;O&#65533;w3k&#65533;&#65533;t&#65533;&#65533;&#65533;X&#65533;r&#65533;&#65533;&#1721;&#65533;=#&#793;&#65533;&#65533;&#47460;_g6&#65533;*/f&#1656;s&#65533;&#65533;&#65533; _&#65533;&#65533;w>&#1833;&#65533;_&#65533;&#65533;&#65533;&#65533;
&#1552;,&#1724;&#65533;g&#65533;&#65533;&#65533;j?P&#65533;D&#65533;uZ&#65533;Z&#65533;&#65533;&#65533;&#65533;pP&#65533;=&#65533;&#65533;&#65533;'&#65533;&#65533;*P&#65533;&#65533;&#65533;&#65533;&#65533;}_A&#65533;&#65533;&#65533;&#65533;&#65533;W{&#65533;u&#65533;R&#65533;&#65533;6&#65533;~&#65533;_u&#65533;U&#65533;gVh&#1091;&#65533;Eh&#65533;Z&#65533;&#65533;x&#65533;x&#65533;x&#65533;'&#65533;2&#65533;@'&#65533;&#65533;M&#65533;&#749;x&#65533;&#65533;'Bg&#65533;|4&#65533;#q&#65533;M&#65533;c&#65533;;
&#65533;&#65533;&#65533;D&#65533;hc&#65533;L&#65533;V&#65533;&#781;`d&#65533;&#65533;`&#65533;Xf&#65533;&#65533;&#65533;T&#65533;&#65533;pV")b&#65533;u&#65533;&#65533;&#65533;NJ&#65533;`gi&#65533;9&#65533;&#65533;Y&#65533;#DyQ&#65533;&&#65533;Y&#65533;&#65533;|^)fD\Y&#65533;&#65533;&#65533;&#65533;&#65533;&#65533;&#65533;&#65533;&#34888;&#65533;&#65533;5u&#1120;&#65533;V&#65533;~&#65533;Y&#65533;&#65533;Fm&#65533;)F&#65533;}*&#65533;
2&#65533;H&#65533;(&#65533;&#65533;{&#65533;hV&#65533;&#65533;p&#65533;[!2&#65533;&#65533;&#65533;&#65533;[&#65533;&#65533;&#65533;&#65533;}&#65533;Q&#65533;&#65533;c&#65533;%&#65533;Sn&#65533;&#65533;&#65533;I&#65533;&#65533;&#65533;&#65533;&#65533;&#65533;SY&#65533;7&#65533;a&#65533;&#65533;&#65533;fM%&#65533;o&#65533;>v&#65533;&#65533;3=T&#65533;&#65533; &#65533;&#65533;*&#65533;&#65533;.&#65533;l&#65533;yuK[n&#65533;&#65533;W&#65533;]	d/Rj&#65533;&#65533;U2&#65533;&#65533;&#65533;^r&#65533;KP%TYI&#65533;&#65533;Hy&#65533;+Pe&#65533;>&#65533;&#1306;&#65533;hQ&#1326;&#65533;&#65533;&#65533;"&#65533;Zf&#65533;%&#65533;&#65533;&#65533;&#65533;'&#65533;&#65533;&#65533;&#731;&#65533;3&#65533;-&#65533;l&#65533;&#65533;D&#652;3&#65533;5&#65533;l&#65533;&#65533;>'&#65533;s&#65533;Dm&#65533;F&#65533;8t&#65533;L7&#65533;&#65533;Nw&#65533;t&#65533;"BM&#65533;&#65533;S3 !&#65533; &#65533; , &#65533; &#65533; ;  &#65533; &#65533;	H&#65533;&#65533;A&#65533;&#65533;&#65533; &#65533;&#65533;&#65533;B Z&#65533;0&#65533;@V
WX&#65533;p&#65533;&#65533;&#65533;&#65533;I&#65533;&#65533;&#595;(^[&#626;&#65533;&#727;,&#65533;&#65533;&#65533;%E&#65533;&#65533;Z&#676;i&#65533;%+&#65533; 4&#65533;
 &#65533;N&#65533;=aZYa%PAD&#65533;&&#65533;&#65533;&#65533;*Tl+d8M&#629;&#65533;&#1474;.o&#65533;t&#65533;&#65533;gK&#65533;3&#65533;5&#65533;iX&#65533;0&#65533;&#65533;&#65533;R&#65533;&#65533;&#65533;&#65533;&#65533;_&#65533;,1]A&#65533;)&#1689;&#65533;M&#65533;P&#65533;Ll&#65533;&#65533;2&#298;&#65533;c&#65533;&#65533;V&:&#65533;e&#65533;eq&#65533;-p&#65533;_&#164;S&#65533;.H&#65533;K&#65533;@]&#65533;r^&#65533;&#65533;t&#65533;&#65533;.i&#65533;&#65533;M&#65533;hQ&#1962;Y&#65533;L&#65533;&#65533;&#65533;&#65533;&#65533;&#65533;p@P&#65533;&#65533;k[&#65533;K&#65533;N]&#65533;&#65533;&#65533;&#65533;&#957;&#65533;&#65533;&#65533;F&#65533;&#65533;`N&#65533;&#65533;w&#1442;&#65533;{up&#65533;&#65533;&#65533;&#65533;p&#65533;&#65533;a&#65533;&#65533;&#65533;&#65533;%&#65533;&#65533;&#65533;_&#65533;z&#65533;&#65533;-&#65533;{&#65533;&#65533;&#65533;U@}&#65533;&#65533;&#65533;&#65533;&#65533;&#65533;U&#65533;F&#65533;U&#65533;Wf&#65533;&#65533;x\&#65533;&#65533;&#65533;J&#65533;&#65533;r&#65533;G&#65533;&#65533;Rv&#65533;U &#65533;G+&#65533;&#65533;bJ&#65533;yW&#65533;B#&#65533;&#65533;&#65533;:`&#65533;H6&#65533;&#65533;"&#65533;2&#65533;tP&#65533;>&#65533;cw&#1609;&#65533;Z&#65533;E&#65533;y&#65533;D&#65533;&#65533;&#65533;&#605;&#65533;Tf&#65533;euE&#65533;&#65533;&#65533;&#65533;)~)f&#65533;a&#65533;&#65533;&#65533;&#65533;f&#65533;y&#65533;L[&&#1502;&#65533;S&#65533;Y]&#65533;p&#8742;q &#65533;[&#65533;.&#65533;)&#1873;&#65533;I&#615;&#65533;IW\&#65533;x9h&#65533;3X &#65533;
h&#65533;&#65533;&#65533;>*` @&#65533;&#33534;u&#65533;&#39391;&#65533;&#65533;&#35236;&#65533;&#65533;&#65533;&#65533;&#65533;:W&#65533;	&#65533;&#65533;&#1568;&#65533;z&#65533;&#65533;&#65533;&#65533;T&#65533;&#65533;7a&#65533;&#65533;Ta&#65533;&#65533;&#65533; &#65533;V&#65533;R>fj#%4X&#65533;&#65533;&#65533;WUh t&#65533;Z&#65533;&#65533;PQve&#65533;&#65533;e&#65533;B+P"&#65533;(&#65533;KV&#65533;&#65533;d%Y%&#65533;
xE&#65533;&#1585;/&#65533;H`n&#65533;&#65533;hL&#65533;&#65533;&#65533;[c&#65533;&#65533;.&#65533;&#65533;&#65533;k&#65533;R,&#65533;&#65533;T]L&#65533;P&#65533;!&#65533;&#65533;L&#65533;4q&#65533;&#65533;e&#65533;M&#65533;&#65533;R3&#65533;jP&#65533;c"&#65533;&#65533;I&&#65533;&#65533;2&#65533;.&#65533;&#1834;&#65533;4&#65533;L&#65533;&#65533;8&#65533;&#65533;r&#932;&#65533;&#65533;&#65533;&#65533;@&#65533;&#65533;s&#65533;u&#65533;L&#65533;&#65533;C&#65533;&#65533;&#65533;J7&#65533;&#65533;zI?&#65533;%&#65533;RWm5pQ_&#65533;#&#65533;ZO&#65533;u&#65533;/rg@ !&#65533; &#65533; , &#65533; &#65533; ;  &#65533; &#65533;	H&#65533;&#65533;&#65533;&#65533;*\&#560;&#65533;@l#J&#65533;H&#65533;&#65533;&#331;3j&#65533;h1&#65533;
+&#65533;
&#65533;&#65533;&#65533;"$Al$&#65533;L&#65533;&#65533;&#65533;&#530;'I&#65533;&#65533;&#65533;&#65533;&#282;&#65533;XM&#52354;E D@&#65533;
&#65533;&#65533;[P&#65533;H&#65533;*&#65533;&#65533;S 3&#65533;>U)&#65533;&#65533;S +Z\qU&#65533;&#235;T&#65533;:&#65533;z&#65533;&#65533;&#1260;&#65533;B&#65533;&#65533;&#65533;KP&#65533;WW &#65533;&#65533;&#65533;&#65533;&#1892;\&#65533;&#555;w&#65533;Z&#65533;&#65533;&#1366;&#65533;&#65533;@&#65533;b&#65533;i&#65533;06&#258;&#65533;&#65533;}&#65533;&#65533;&#65533;O&#65533;w3k&#65533;&#65533;t&#65533;&#65533;&#65533;X&#65533;r&#65533;&#65533;&#1721;&#65533;=#&#793;&#65533;&#65533;&#47460;_g6&#65533;*/f&#1656;s&#65533;&#65533;&#65533; _&#65533;&#65533;w>&#1833;&#65533;_&#65533;&#65533;&#65533;&#65533;
&#1552;,&#1724;&#65533;g&#65533;&#65533;&#65533;j?P&#65533;D&#65533;uZ&#65533;Z&#65533;&#65533;&#65533;&#65533;pP&#65533;=&#65533;&#65533;&#65533;'&#65533;&#65533;*P&#65533;&#65533;&#65533;&#65533;&#65533;}_A&#65533;&#65533;&#65533;&#65533;&#65533;W{&#65533;u&#65533;R&#65533;&#65533;6&#65533;~&#65533;_u&#65533;U&#65533;gVh&#1091;&#65533;Eh&#65533;Z&#65533;&#65533;x&#65533;x&#65533;x&#65533;'&#65533;2&#65533;@'&#65533;&#65533;M&#65533;&#749;x&#65533;&#65533;'Bg&#65533;|4&#65533;#q&#65533;M&#65533;c&#65533;;
&#65533;&#65533;&#65533;D&#65533;hc&#65533;L&#65533;V&#65533;&#781;`d&#65533;&#65533;`&#65533;Xf&#65533;&#65533;&#65533;T&#65533;&#65533;pV")b&#65533;u&#65533;&#65533;&#65533;NJ&#65533;`gi&#65533;9&#65533;&#65533;Y&#65533;#DyQ&#65533;&&#65533;Y&#65533;&#65533;|^)fD\Y&#65533;&#65533;&#65533;&#65533;&#65533;&#65533;&#65533;&#65533;&#34888;&#65533;&#65533;5u&#1120;&#65533;V&#65533;~&#65533;Y&#65533;&#65533;Fm&#65533;)F&#65533;}*&#65533;
2&#65533;H&#65533;(&#65533;&#65533;{&#65533;hV&#65533;&#65533;p&#65533;[!2&#65533;&#65533;&#65533;&#65533;[&#65533;&#65533;&#65533;&#65533;}&#65533;Q&#65533;&#65533;c&#65533;%&#65533;Sn&#65533;&#65533;&#65533;I&#65533;&#65533;&#65533;&#65533;&#65533;&#65533;SY&#65533;7&#65533;a&#65533;&#65533;&#65533;fM%&#65533;o&#65533;>v&#65533;&#65533;3=T&#65533;&#65533; &#65533;&#65533;*&#65533;&#65533;.&#65533;l&#65533;yuK[n&#65533;&#65533;W&#65533;]	d/Rj&#65533;&#65533;U2&#65533;&#65533;&#65533;^r&#65533;KP%TYI&#65533;&#65533;Hy&#65533;+Pe&#65533;>&#65533;&#1306;&#65533;hQ&#1326;&#65533;&#65533;&#65533;"&#65533;Zf&#65533;%&#65533;&#65533;&#65533;&#65533;'&#65533;&#65533;&#65533;&#731;&#65533;3&#65533;-&#65533;l&#65533;&#65533;D&#652;3&#65533;5&#65533;l&#65533;&#65533;>'&#65533;s&#65533;Dm&#65533;F&#65533;8t&#65533;L7&#65533;&#65533;Nw&#65533;t&#65533;"BM&#65533;&#65533;S3 !&#65533; &#65533; , &#65533; &#65533; ;  &#65533; &#65533;	H&#65533;&#65533;A&#65533;&#65533;&#65533; &#65533;&#65533;&#65533;B Z&#65533;0&#65533;@V
WX&#65533;p&#65533;&#65533;&#65533;&#65533;I&#65533;&#65533;&#595;(^[&#626;&#65533;&#727;,&#65533;&#65533;&#65533;%E&#65533;&#65533;Z&#676;i&#65533;%+&#65533; 4&#65533;
 &#65533;N&#65533;=aZYa%PAD&#65533;&&#65533;&#65533;&#65533;*Tl+d8M&#629;&#65533;&#1474;.o&#65533;t&#65533;&#65533;gK&#65533;3&#65533;5&#65533;iX&#65533;0&#65533;&#65533;&#65533;R&#65533;&#65533;&#65533;&#65533;&#65533;_&#65533;,1]A&#65533;)&#1689;&#65533;M&#65533;P&#65533;Ll&#65533;&#65533;2&#298;&#65533;c&#65533;&#65533;V&:&#65533;e&#65533;eq&#65533;-p&#65533;_&#164;S&#65533;.H&#65533;K&#65533;@]&#65533;r^&#65533;&#65533;t&#65533;&#65533;.i&#65533;&#65533;M&#65533;hQ&#1962;Y&#65533;L&#65533;&#65533;&#65533;&#65533;&#65533;&#65533;p@P&#65533;&#65533;k[&#65533;K&#65533;N]&#65533;&#65533;&#65533;&#65533;&#957;&#65533;&#65533;&#65533;F&#65533;&#65533;`N&#65533;&#65533;w&#1442;&#65533;{up&#65533;&#65533;&#65533;&#65533;p&#65533;&#65533;a&#65533;&#65533;&#65533;&#65533;%&#65533;&#65533;&#65533;_&#65533;z&#65533;&#65533;-&#65533;{&#65533;&#65533;&#65533;U@}&#65533;&#65533;&#65533;&#65533;&#65533;&#65533;U&#65533;F&#65533;U&#65533;Wf&#65533;&#65533;x\&#65533;&#65533;&#65533;J&#65533;&#65533;r&#65533;G&#65533;&#65533;Rv&#65533;U &#65533;G+&#65533;&#65533;bJ&#65533;yW&#65533;B#&#65533;&#65533;&#65533;:`&#65533;H6&#65533;&#65533;"&#65533;2&#65533;tP&#65533;>&#65533;cw&#1609;&#65533;Z&#65533;E&#65533;y&#65533;D&#65533;&#65533;&#65533;&#605;&#65533;Tf&#65533;euE&#65533;&#65533;&#65533;&#65533;)~)f&#65533;a&#65533;&#65533;&#65533;&#65533;f&#65533;y&#65533;L[&&#1502;&#65533;S&#65533;Y]&#65533;p&#8742;q &#65533;[&#65533;.&#65533;)&#1873;&#65533;I&#615;&#65533;IW\&#65533;x9h&#65533;3X &#65533;
h&#65533;&#65533;&#65533;>*` @&#65533;&#33534;u&#65533;&#39391;&#65533;&#65533;&#35236;&#65533;&#65533;&#65533;&#65533;&#65533;:W&#65533;	&#65533;&#65533;&#1568;&#65533;z&#65533;&#65533;&#65533;&#65533;T&#65533;&#65533;7a&#65533;&#65533;Ta&#65533;&#65533;&#65533; &#65533;V&#65533;R>fj#%4X&#65533;&#65533;&#65533;WUh t&#65533;Z&#65533;&#65533;PQve&#65533;&#65533;e&#65533;B+P"&#65533;(&#65533;KV&#65533;&#65533;d%Y%&#65533;
xE&#65533;&#1585;/&#65533;H`n&#65533;&#65533;hL&#65533;&#65533;&#65533;[c&#65533;&#65533;.&#65533;&#65533;&#65533;k&#65533;R,&#65533;&#65533;T]L&#65533;P&#65533;!&#65533;&#65533;L&#65533;4q&#65533;&#65533;e&#65533;M&#65533;&#65533;R3&#65533;jP&#65533;c"&#65533;&#65533;I&&#65533;&#65533;2&#65533;.&#65533;&#1834;&#65533;4&#65533;L&#65533;&#65533;8&#65533;&#65533;r&#932;&#65533;&#65533;&#65533;&#65533;@&#65533;&#65533;s&#65533;u&#65533;L&#65533;&#65533;C&#65533;&#65533;&#65533;J7&#65533;&#65533;zI?&#65533;%&#65533;RWm5pQ_&#65533;#&#65533;ZO&#65533;u&#65533;/rg@ !&#65533; &#65533; , &#65533; &#65533; ;  &#65533; &#65533;	H&#65533;&#65533;&#65533;&#65533;*\&#560;&#65533;@l#J&#65533;H&#65533;&#65533;&#331;3j&#65533;h1&#65533;
+&#65533;
&#65533;&#65533;&#65533;"$Al$&#65533;L&#65533;&#65533;&#65533;&#530;'I&#65533;&#65533;&#65533;&#65533;&#282;&#65533;XM&#52354;E D@&#65533;
&#65533;&#65533;[P&#65533;H&#65533;*&#65533;&#65533;S 3&#65533;>U)&#65533;&#65533;S +Z\qU&#65533;&#235;T&#65533;:&#65533;z&#65533;&#65533;&#1260;&#65533;B&#65533;&#65533;&#65533;KP&#65533;WW &#65533;&#65533;&#65533;&#65533;&#1892;\&#65533;&#555;w&#65533;Z&#65533;&#65533;&#1366;&#65533;&#65533;@&#65533;b&#65533;i&#65533;06&#258;&#65533;&#65533;}&#65533;&#65533;&#65533;O&#65533;w3k&#65533;&#65533;t&#65533;&#65533;&#65533;X&#65533;r&#65533;&#65533;&#1721;&#65533;=#&#793;&#65533;&#65533;&#47460;_g6&#65533;*/f&#1656;s&#65533;&#65533;&#65533; _&#65533;&#65533;w>&#1833;&#65533;_&#65533;&#65533;&#65533;&#65533;
&#1552;,&#1724;&#65533;g&#65533;&#65533;&#65533;j?P&#65533;D&#65533;uZ&#65533;Z&#65533;&#65533;&#65533;&#65533;pP&#65533;=&#65533;&#65533;&#65533;'&#65533;&#65533;*P&#65533;&#65533;&#65533;&#65533;&#65533;}_A&#65533;&#65533;&#65533;&#65533;&#65533;W{&#65533;u&#65533;R&#65533;&#65533;6&#65533;~&#65533;_u&#65533;U&#65533;gVh&#1091;&#65533;Eh&#65533;Z&#65533;&#65533;x&#65533;x&#65533;x&#65533;'&#65533;2&#65533;@'&#65533;&#65533;M&#65533;&#749;x&#65533;&#65533;'Bg&#65533;|4&#65533;#q&#65533;M&#65533;c&#65533;;
&#65533;&#65533;&#65533;D&#65533;hc&#65533;L&#65533;V&#65533;&#781;`d&#65533;&#65533;`&#65533;Xf&#65533;&#65533;&#65533;T&#65533;&#65533;pV")b&#65533;u&#65533;&#65533;&#65533;NJ&#65533;`gi&#65533;9&#65533;&#65533;Y&#65533;#DyQ&#65533;&&#65533;Y&#65533;&#65533;|^)fD\Y&#65533;&#65533;&#65533;&#65533;&#65533;&#65533;&#65533;&#65533;&#34888;&#65533;&#65533;5u&#1120;&#65533;V&#65533;~&#65533;Y&#65533;&#65533;Fm&#65533;)F&#65533;}*&#65533;
2&#65533;H&#65533;(&#65533;&#65533;{&#65533;hV&#65533;&#65533;p&#65533;[!2&#65533;&#65533;&#65533;&#65533;[&#65533;&#65533;&#65533;&#65533;}&#65533;Q&#65533;&#65533;c&#65533;%&#65533;Sn&#65533;&#65533;&#65533;I&#65533;&#65533;&#65533;&#65533;&#65533;&#65533;SY&#65533;7&#65533;a&#65533;&#65533;&#65533;fM%&#65533;o&#65533;>v&#65533;&#65533;3=T&#65533;&#65533; &#65533;&#65533;*&#65533;&#65533;.&#65533;l&#65533;yuK[n&#65533;&#65533;W&#65533;]	d/Rj&#65533;&#65533;U2&#65533;&#65533;&#65533;^r&#65533;KP%TYI&#65533;&#65533;Hy&#65533;+Pe&#65533;>&#65533;&#1306;&#65533;hQ&#1326;&#65533;&#65533;&#65533;"&#65533;Zf&#65533;%&#65533;&#65533;&#65533;&#65533;'&#65533;&#65533;&#65533;&#731;&#65533;3&#65533;-&#65533;l&#65533;&#65533;D&#652;3&#65533;5&#65533;l&#65533;&#65533;>'&#65533;s&#65533;Dm&#65533;F&#65533;8t&#65533;L7&#65533;&#65533;Nw&#65533;t&#65533;"BM&#65533;&#65533;S3 !&#65533; &#65533; , &#65533; &#65533; ;  &#65533; &#65533;	H&#65533;&#65533;A&#65533;&#65533;&#65533; &#65533;&#65533;&#65533;B Z&#65533;0&#65533;@V
WX&#65533;p&#65533;&#65533;&#65533;&#65533;I&#65533;&#65533;&#595;(^[&#626;&#65533;&#727;,&#65533;&#65533;&#65533;%E&#65533;&#65533;Z&#676;i&#65533;%+&#65533; 4&#65533;
 &#65533;N&#65533;=aZYa%PAD&#65533;&&#65533;&#65533;&#65533;*Tl+d8M&#629;&#65533;&#1474;.o&#65533;t&#65533;&#65533;gK&#65533;3&#65533;5&#65533;iX&#65533;0&#65533;&#65533;&#65533;R&#65533;&#65533;&#65533;&#65533;&#65533;_&#65533;,1]A&#65533;)&#1689;&#65533;M&#65533;P&#65533;Ll&#65533;&#65533;2&#298;&#65533;c&#65533;&#65533;V&:&#65533;e&#65533;eq&#65533;-p&#65533;_&#164;S&#65533;.H&#65533;K&#65533;@]&#65533;r^&#65533;&#65533;t&#65533;&#65533;.i&#65533;&#65533;M&#65533;hQ&#1962;Y&#65533;L&#65533;&#65533;&#65533;&#65533;&#65533;&#65533;p@P&#65533;&#65533;k[&#65533;K&#65533;N]&#65533;&#65533;&#65533;&#65533;&#957;&#65533;&#65533;&#65533;F&#65533;&#65533;`N&#65533;&#65533;w&#1442;&#65533;{up&#65533;&#65533;&#65533;&#65533;p&#65533;&#65533;a&#65533;&#65533;&#65533;&#65533;%&#65533;&#65533;&#65533;_&#65533;z&#65533;&#65533;-&#65533;{&#65533;&#65533;&#65533;U@}&#65533;&#65533;&#65533;&#65533;&#65533;&#65533;U&#65533;F&#65533;U&#65533;Wf&#65533;&#65533;x\&#65533;&#65533;&#65533;J&#65533;&#65533;r&#65533;G&#65533;&#65533;Rv&#65533;U &#65533;G+&#65533;&#65533;bJ&#65533;yW&#65533;B#&#65533;&#65533;&#65533;:`&#65533;H6&#65533;&#65533;"&#65533;2&#65533;tP&#65533;>&#65533;cw&#1609;&#65533;Z&#65533;E&#65533;y&#65533;D&#65533;&#65533;&#65533;&#605;&#65533;Tf&#65533;euE&#65533;&#65533;&#65533;&#65533;)~)f&#65533;a&#65533;&#65533;&#65533;&#65533;f&#65533;y&#65533;L[&&#1502;&#65533;S&#65533;Y]&#65533;p&#8742;q &#65533;[&#65533;.&#65533;)&#1873;&#65533;I&#615;&#65533;IW\&#65533;x9h&#65533;3X &#65533;
h&#65533;&#65533;&#65533;>*` @&#65533;&#33534;u&#65533;&#39391;&#65533;&#65533;&#35236;&#65533;&#65533;&#65533;&#65533;&#65533;:W&#65533;	&#65533;&#65533;&#1568;&#65533;z&#65533;&#65533;&#65533;&#65533;T&#65533;&#65533;7a&#65533;&#65533;Ta&#65533;&#65533;&#65533; &#65533;V&#65533;R>fj#%4X&#65533;&#65533;&#65533;WUh t&#65533;Z&#65533;&#65533;PQve&#65533;&#65533;e&#65533;B+P"&#65533;(&#65533;KV&#65533;&#65533;d%Y%&#65533;
xE&#65533;&#1585;/&#65533;H`n&#65533;&#65533;hL&#65533;&#65533;&#65533;[c&#65533;&#65533;.&#65533;&#65533;&#65533;k&#65533;R,&#65533;&#65533;T]L&#65533;P&#65533;!&#65533;&#65533;L&#65533;4q&#65533;&#65533;e&#65533;M&#65533;&#65533;R3&#65533;jP&#65533;c"&#65533;&#65533;I&&#65533;&#65533;2&#65533;.&#65533;&#1834;&#65533;4&#65533;L&#65533;&#65533;8&#65533;&#65533;r&#932;&#65533;&#65533;&#65533;&#65533;@&#65533;&#65533;s&#65533;u&#65533;L&#65533;&#65533;C&#65533;&#65533;&#65533;J7&#65533;&#65533;zI?&#65533;%&#65533;RWm5pQ_&#65533;#&#65533;ZO&#65533;u&#65533;/rg@ !&#65533; &#65533; , &#65533; &#65533; ;  &#65533; &#65533;	H&#65533;&#65533;&#65533;&#65533;*\&#560;&#65533;@l#J&#65533;H&#65533;&#65533;&#331;3j&#65533;h1&#65533;
+&#65533;
&#65533;&#65533;&#65533;"$Al$&#65533;L&#65533;&#65533;&#65533;&#530;'I&#65533;&#65533;&#65533;&#65533;&#282;&#65533;XM&#52354;E D@&#65533;
&#65533;&#65533;[P&#65533;H&#65533;*&#65533;&#65533;S 3&#65533;>U)&#65533;&#65533;S +Z\qU&#65533;&#235;T&#65533;:&#65533;z&#65533;&#65533;&#1260;&#65533;B&#65533;&#65533;&#65533;KP&#65533;WW &#65533;&#65533;&#65533;&#65533;&#1892;\&#65533;&#555;w&#65533;Z&#65533;&#65533;&#1366;&#65533;&#65533;@&#65533;b&#65533;i&#65533;06&#258;&#65533;&#65533;}&#65533;&#65533;&#65533;O&#65533;w3k&#65533;&#65533;t&#65533;&#65533;&#65533;X&#65533;r&#65533;&#65533;&#1721;&#65533;=#&#793;&#65533;&#65533;&#47460;_g6&#65533;*/f&#1656;s&#65533;&#65533;&#65533; _&#65533;&#65533;w>&#1833;&#65533;_&#65533;&#65533;&#65533;&#65533;
&#1552;,&#1724;&#65533;g&#65533;&#65533;&#65533;j?P&#65533;D&#65533;uZ&#65533;Z&#65533;&#65533;&#65533;&#65533;pP&#65533;=&#65533;&#65533;&#65533;'&#65533;&#65533;*P&#65533;&#65533;&#65533;&#65533;&#65533;}_A&#65533;&#65533;&#65533;&#65533;&#65533;W{&#65533;u&#65533;R&#65533;&#65533;6&#65533;~&#65533;_u&#65533;U&#65533;gVh&#1091;&#65533;Eh&#65533;Z&#65533;&#65533;x&#65533;x&#65533;x&#65533;'&#65533;2&#65533;@'&#65533;&#65533;M&#65533;&#749;x&#65533;&#65533;'Bg&#65533;|4&#65533;#q&#65533;M&#65533;c&#65533;;
&#65533;&#65533;&#65533;D&#65533;hc&#65533;L&#65533;V&#65533;&#781;`d&#65533;&#65533;`&#65533;Xf&#65533;&#65533;&#65533;T&#65533;&#65533;pV")b&#65533;u&#65533;&#65533;&#65533;NJ&#65533;`gi&#65533;9&#65533;&#65533;Y&#65533;#DyQ&#65533;&&#65533;Y&#65533;&#65533;|^)fD\Y&#65533;&#65533;&#65533;&#65533;&#65533;&#65533;&#65533;&#65533;&#34888;&#65533;&#65533;5u&#1120;&#65533;V&#65533;~&#65533;Y&#65533;&#65533;Fm&#65533;)F&#65533;}*&#65533;
2&#65533;H&#65533;(&#65533;&#65533;{&#65533;hV&#65533;&#65533;p&#65533;[!2&#65533;&#65533;&#65533;&#65533;[&#65533;&#65533;&#65533;&#65533;}&#65533;Q&#65533;&#65533;c&#65533;%&#65533;Sn&#65533;&#65533;&#65533;I&#65533;&#65533;&#65533;&#65533;&#65533;&#65533;SY&#65533;7&#65533;a&#65533;&#65533;&#65533;fM%&#65533;o&#65533;>v&#65533;&#65533;3=T&#65533;&#65533; &#65533;&#65533;*&#65533;&#65533;.&#65533;l&#65533;yuK[n&#65533;&#65533;W&#65533;]	d/Rj&#65533;&#65533;U2&#65533;&#65533;&#65533;^r&#65533;KP%TYI&#65533;&#65533;Hy&#65533;+Pe&#65533;>&#65533;&#1306;&#65533;hQ&#1326;&#65533;&#65533;&#65533;"&#65533;Zf&#65533;%&#65533;&#65533;&#65533;&#65533;'&#65533;&#65533;&#65533;&#731;&#65533;3&#65533;-&#65533;l&#65533;&#65533;D&#652;3&#65533;5&#65533;l&#65533;&#65533;>'&#65533;s&#65533;Dm&#65533;F&#65533;8t&#65533;L7&#65533;&#65533;Nw&#65533;t&#65533;"BM&#65533;&#65533;S3 !&#65533; &#65533; , &#65533; &#65533; ;  &#65533; &#65533;	H&#65533;&#65533;A&#65533;&#65533;&#65533; &#65533;&#65533;&#65533;B Z&#65533;0&#65533;@V
WX&#65533;p&#65533;&#65533;&#65533;&#65533;I&#65533;&#65533;&#595;(^[&#626;&#65533;&#727;,&#65533;&#65533;&#65533;%E&#65533;&#65533;Z&#676;i&#65533;%+&#65533; 4&#65533;
 &#65533;N&#65533;=aZYa%PAD&#65533;&&#65533;&#65533;&#65533;*Tl+d8M&#629;&#65533;&#1474;.o&#65533;t&#65533;&#65533;gK&#65533;3&#65533;5&#65533;iX&#65533;0&#65533;&#65533;&#65533;R&#65533;&#65533;&#65533;&#65533;&#65533;_&#65533;,1]A&#65533;)&#1689;&#65533;M&#65533;P&#65533;Ll&#65533;&#65533;2&#298;&#65533;c&#65533;&#65533;V&:&#65533;e&#65533;eq&#65533;-p&#65533;_&#164;S&#65533;.H&#65533;K&#65533;@]&#65533;r^&#65533;&#65533;t&#65533;&#65533;.i&#65533;&#65533;M&#65533;hQ&#1962;Y&#65533;L&#65533;&#65533;&#65533;&#65533;&#65533;&#65533;p@P&#65533;&#65533;k[&#65533;K&#65533;N]&#65533;&#65533;&#65533;&#65533;&#957;&#65533;&#65533;&#65533;F&#65533;&#65533;`N&#65533;&#65533;w&#1442;&#65533;{up&#65533;&#65533;&#65533;&#65533;p&#65533;&#65533;a&#65533;&#65533;&#65533;&#65533;%&#65533;&#65533;&#65533;_&#65533;z&#65533;&#65533;-&#65533;{&#65533;&#65533;&#65533;U@}&#65533;&#65533;&#65533;&#65533;&#65533;&#65533;U&#65533;F&#65533;U&#65533;Wf&#65533;&#65533;x\&#65533;&#65533;&#65533;J&#65533;&#65533;r&#65533;G&#65533;&#65533;Rv&#65533;U &#65533;G+&#65533;&#65533;bJ&#65533;yW&#65533;B#&#65533;&#65533;&#65533;:`&#65533;H6&#65533;&#65533;"&#65533;2&#65533;tP&#65533;>&#65533;cw&#1609;&#65533;Z&#65533;E&#65533;y&#65533;D&#65533;&#65533;&#65533;&#605;&#65533;Tf&#65533;euE&#65533;&#65533;&#65533;&#65533;)~)f&#65533;a&#65533;&#65533;&#65533;&#65533;f&#65533;y&#65533;L[&&#1502;&#65533;S&#65533;Y]&#65533;p&#8742;q &#65533;[&#65533;.&#65533;)&#1873;&#65533;I&#615;&#65533;IW\&#65533;x9h&#65533;3X &#65533;
h&#65533;&#65533;&#65533;>*` @&#65533;&#33534;u&#65533;&#39391;&#65533;&#65533;&#35236;&#65533;&#65533;&#65533;&#65533;&#65533;:W&#65533;	&#65533;&#65533;&#1568;&#65533;z&#65533;&#65533;&#65533;&#65533;T&#65533;&#65533;7a&#65533;&#65533;Ta&#65533;&#65533;&#65533; &#65533;V&#65533;R>fj#%4X&#65533;&#65533;&#65533;WUh t&#65533;Z&#65533;&#65533;PQve&#65533;&#65533;e&#65533;B+P"&#65533;(&#65533;KV&#65533;&#65533;d%Y%&#65533;
xE&#65533;&#1585;/&#65533;H`n&#65533;&#65533;hL&#65533;&#65533;&#65533;[c&#65533;&#65533;.&#65533;&#65533;&#65533;k&#65533;R,&#65533;&#65533;T]L&#65533;P&#65533;!&#65533;&#65533;L&#65533;4q&#65533;&#65533;e&#65533;M&#65533;&#65533;R3&#65533;jP&#65533;c"&#65533;&#65533;I&&#65533;&#65533;2&#65533;.&#65533;&#1834;&#65533;4&#65533;L&#65533;&#65533;8&#65533;&#65533;r&#932;&#65533;&#65533;&#65533;&#65533;@&#65533;&#65533;s&#65533;u&#65533;L&#65533;&#65533;C&#65533;&#65533;&#65533;J7&#65533;&#65533;zI?&#65533;%&#65533;RWm5pQ_&#65533;#&#65533;ZO&#65533;u&#65533;/rg@ !&#65533; &#65533; , &#65533; &#65533; ;  &#65533; &#65533;	H&#65533;&#65533;&#65533;&#65533;*\&#560;&#65533;@l#J&#65533;H&#65533;&#65533;&#331;3j&#65533;h1&#65533;
+&#65533;
&#65533;&#65533;&#65533;"$Al$&#65533;L&#65533;&#65533;&#65533;&#530;'I&#65533;&#65533;&#65533;&#65533;&#282;&#65533;XM&#52354;E D@&#65533;
&#65533;&#65533;[P&#65533;H&#65533;*&#65533;&#65533;S 3&#65533;>U)&#65533;&#65533;S +Z\qU&#65533;&#235;T&#65533;:&#65533;z&#65533;&#65533;&#1260;&#65533;B&#65533;&#65533;&#65533;KP&#65533;WW &#65533;&#65533;&#65533;&#65533;&#1892;\&#65533;&#555;w&#65533;Z&#65533;&#65533;&#1366;&#65533;&#65533;@&#65533;b&#65533;i&#65533;06&#258;&#65533;&#65533;}&#65533;&#65533;&#65533;O&#65533;w3k&#65533;&#65533;t&#65533;&#65533;&#65533;X&#65533;r&#65533;&#65533;&#1721;&#65533;=#&#793;&#65533;&#65533;&#47460;_g6&#65533;*/f&#1656;s&#65533;&#65533;&#65533; _&#65533;&#65533;w>&#1833;&#65533;_&#65533;&#65533;&#65533;&#65533;
&#1552;,&#1724;&#65533;g&#65533;&#65533;&#65533;j?P&#65533;D&#65533;uZ&#65533;Z&#65533;&#65533;&#65533;&#65533;pP&#65533;=&#65533;&#65533;&#65533;'&#65533;&#65533;*P&#65533;&#65533;&#65533;&#65533;&#65533;}_A&#65533;&#65533;&#65533;&#65533;&#65533;W{&#65533;u&#65533;R&#65533;&#65533;6&#65533;~&#65533;_u&#65533;U&#65533;gVh&#1091;&#65533;Eh&#65533;Z&#65533;&#65533;x&#65533;x&#65533;x&#65533;'&#65533;2&#65533;@'&#65533;&#65533;M&#65533;&#749;x&#65533;&#65533;'Bg&#65533;|4&#65533;#q&#65533;M&#65533;c&#65533;;
&#65533;&#65533;&#65533;D&#65533;hc&#65533;L&#65533;V&#65533;&#781;`d&#65533;&#65533;`&#65533;Xf&#65533;&#65533;&#65533;T&#65533;&#65533;pV")b&#65533;u&#65533;&#65533;&#65533;NJ&#65533;`gi&#65533;9&#65533;&#65533;Y&#65533;#DyQ&#65533;&&#65533;Y&#65533;&#65533;|^)fD\Y&#65533;&#65533;&#65533;&#65533;&#65533;&#65533;&#65533;&#65533;&#34888;&#65533;&#65533;5u&#1120;&#65533;V&#65533;~&#65533;Y&#65533;&#65533;Fm&#65533;)F&#65533;}*&#65533;
2&#65533;H&#65533;(&#65533;&#65533;{&#65533;hV&#65533;&#65533;p&#65533;[!2&#65533;&#65533;&#65533;&#65533;[&#65533;&#65533;&#65533;&#65533;}&#65533;Q&#65533;&#65533;c&#65533;%&#65533;Sn&#65533;&#65533;&#65533;I&#65533;&#65533;&#65533;&#65533;&#65533;&#65533;SY&#65533;7&#65533;a&#65533;&#65533;&#65533;fM%&#65533;o&#65533;>v&#65533;&#65533;3=T&#65533;&#65533; &#65533;&#65533;*&#65533;&#65533;.&#65533;l&#65533;yuK[n&#65533;&#65533;W&#65533;]	d/Rj&#65533;&#65533;U2&#65533;&#65533;&#65533;^r&#65533;KP%TYI&#65533;&#65533;Hy&#65533;+Pe&#65533;>&#65533;&#1306;&#65533;hQ&#1326;&#65533;&#65533;&#65533;"&#65533;Zf&#65533;%&#65533;&#65533;&#65533;&#65533;'&#65533;&#65533;&#65533;&#731;&#65533;3&#65533;-&#65533;l&#65533;&#65533;D&#652;3&#65533;5&#65533;l&#65533;&#65533;>'&#65533;s&#65533;Dm&#65533;F&#65533;8t&#65533;L7&#65533;&#65533;Nw&#65533;t&#65533;"BM&#65533;&#65533;S3 !&#65533; &#65533; , . &#65533; 3 &#65533; &#65533;	H&#65533;&#65533;&#65533;&#65533;*\&#560;&#65533;&#195;+J&#65533;H&#65533;&#65533;&#331;3j&#65533;&#65533;q#&#65533;:&#65533;IR$&#65533;&#65533;O&#65533;\&#626;&#65533;JV]&#65533;T)&#65533;&#65533;&#795;8&#65533;&#65533;&#65533;&#65533;&#991;9J&#65533;hG&#65533;
&#65533;0&#65533;&#1255;-Y&#65533;x&#65533;'&#1323;X&#65533;j=r&#65533;&#1519;7&#65533;&#65533;KV&#65533;&#1394;h&#1258;]&#726;d&#65533;&#65533;p&#65533;R%8U&#65533;]&#65533;o&#65533;&#65533;-k`&#65533;&#2047;&#65533;L&#65533;&#65533;&#65533;&#200;+^&#824;1C &#65533;#K&#65533;&#65533;&#65533;&#65533;&#600;![&#1948;03&#25049;9&#65533;&#65533;&#65533;&#65533;&#65533;e&#65533;Kz&#65533;C&#65533;e&#65533;^&#65533;&#65533;&#65533;&#16813;S&#1262;m[&#65533;e&#65533;e&#65533;&#65533;mw&#65533;&#6859;#&#65533;|&#65533;&#65533;&#65533;&#931;K&#65533;N&#65533;&#65533;&#65533;&#65533;&#1587;k&#65533;&#957;l&#65533;&#65533;m&#65533;&#65533;?X,y&#65533;&#65533;&#65533;&#65533;&#65533;q&#65533;&#65533;&#65533;&#65533;&#65533;/&#65533;~&#65533;`&#65533;&#65533;&#65533;&#65533;&#65533;W>&#65533;&#65533;&#65533;'&#65533;&&#65533;Z&#65533;h&#1025;e&#65533; BV&#65533;&#65533;&#65533;&#65533;1H&#65533;aZfh&#65533;XfW&#65533;"&#65533;&#65533;a&#65533;(&#65533;&#65533;&#65533;,&#65533;&#65533;&#65533;0&#65533;(&#65533;4&#65533;h&#65533;8&#65533;&#65533;<&#65533;&#65533;&#65533;@)&#65533;Di&#65533;H&&#65533;&#65533;L6&#65533;&#65533;PF)&#65533;TVi&#65533;Xf&#65533;&#65533;\v&#65533;&#65533;`&#65533;)&#65533;d&#65533;i&#65533;h&#65533;&#65533;&#65533;l&#65533;&#65533;&#65533;p&#65533;)&#65533;t&#65533;i&#65533;x&#65533;&#65533;|&#65533;&#65533;&#30656;*&#34820;j&#34888;&&#65533;&#34956;6&#65533;&#35024;F*&#39188;Vj&#39256;f&#65533;&#39324;v&#65533;&#39392;&#65533;*&#43556;&#65533;&#65533;Z V `+&#65533;
 &#65533;&#65533;&#65533;&#65533;*&#65533;&#65533;&#65533;&#65533;
&#65533;
&#65533;j&#65533;&#65533;0&#65533;&#65533;+&#65533;&#65533;+l &#65533;YQ&#65533;&#65533;&#65533;&#65533;ld&#65533;
+Ud&#65533;
&#65533;&#65533;&#65533;Bm&#65533;V&#65533;`&#65533;&#65533;&#65533; &#65533;&#65533;
W&#65533;kn&#65533;&#1580; &#199;&#65533;&#65533;ld&#65533;N&#65533;&#65533;5&#65533;B&#65533;&#65533;&#65533;L&#65533;&#65533;&#65533;[/]&#65533;t&#65533;&#52808;H@&#65533;I&#65533;*&#65533;+4&#65533;-f{&#65533;&#65533;&#65533;.&#65533;Y&#65533;&#65533;+&#65533;Z&#65533;&#65533;&#428;r&#65533;U&#65533;x|n&#65533;&#65533;i5TY&#65533;&#1157;&#65533;#g&#65533;rT&#65533;&#65533;\&#860;&#65533;&#65533;&#65533;&#65533;9&#65533;&#65533;P>G&#65533;5&#65533;&#65533;&#65533;&#65533;=&#65533;Y3
&#65533;&#65533;#=&#65533;&#65533;F&#1862;&#65533;!^&#65533;8&#65533;A&#65533;M&#65533;&#65533;L&#65533;lF7&#65533;4HB&#65533;&#65533;&#65533;&#65533;&#65533;6&#65533;dO&#65533;&#65533;&#65533;|&#65533;&#65533;&#65533;tN&#65533;&#1722;]}n8&#65533;&#65533;m5N&#65533;r&#65533;3&#65533;&#65533;&#65533;&#65533;&#65533;&#65533;7&#65533;&#65533;+w&#65533;&#65533;D&#65533;L&#65533;v&#65533;c&#65533;2a&#65533;P&#65533;&#65533;m&#65533;&#65533;&#65533;-=&#65533;v&#65533;&#65533;&#65533;&#1275;&#65533;^&#65533;P&#65533;&#740;1y&#65533;&#1988;:&#65533;&#65533;&#65533;&#65533;3KPT&#65533;;&#65533;&#65533;&#65533;:&d&#535;&#65533;u&#65533;&#827;~&#65533;&#65533;#q0&#65533;&#65533;&#65533;L&#65533;&#65533;$Q&#978;&#65533;I_&#65533;&#65533;&#65533;&#65533;3N&#65533;z&#65533;&#1133;&#65533;&#65533;s&#65533;&#65533;5&#65533;q&#1477;}&#65533;&#65533;k&#65533;&#65533;&#65533;&#65533;4&#65533;&#65533;&#65533;&#65533;&#65533;)&#65533;&#65533;&#65533;r&#65533;?&#65533;&#1838;:&#65533;&#65533;B&#65533;&#65533;&#65533; &#65533;&#65533;IbAB&#65533;&#65533;1&#1414;&#65533;&#65533;n&#65533;&#65533;@&#65533;&#65533;b s&#65533; ] X&#65533;(IF&#65533;&#65533;&#65533;&#65533;&#65533;f(C&#65533;ml&#65533;&#65533;&#65533;r&#65533;8r&#65533; &#338;&#65533;B&#65533;&#65533;&#65533;&#65533;L\&#65533;&#65533;_&#65533;&#65533;&#65533;&#65533;&#65533;p_&#65533;&#65533;&#1533;&#65533;6,}&#65533;&#65533;_&#65533;*&#65533;%&#65533;$&#65533;&#65533;&#65533;qu&#65533;6&#65533;&#1696;@&#65533;&#65533;&#65533;B&#65533;&#65533;&#65533;J#!S&#65533;*2&#65533;&#65533;&#65533;&#65533;&#65533;&#65533;*%&#65533;&#65533;`zA|,&#65533;&#65533;3&#65533;jR&#65533;&#65533;
i*)&#65533;L&#65533;l&#65533;J&#65533;&#157;G&#65533;E&#65533; O$5&#65533;&#65533;(YrL&#65533;&#65533;&#65533;>&#65533;&#65533;=j&#65533;1&#65533;&#65533;&#65533;)&#65533;(&#65533;&#65533;&#65533;)&#65533;&#65533;H&X&#65533;&#65533;&#65533;`&#65533;&#65533;lyG&#65533;&#65533;&#65533;&#65533;f&#65533;&#65533;%5
s&#65533;&#65533;L&#65533;2&#65533;2&#65533;e:&#65533;&#1036;&#65533;4&#65533;I&#65533;jZ&#65533;&#65533;&#806;6&#65533;&#65533;M&#65533;&#65533;%T^&#65533;&&#65533;&#153;&r&#65533;&#65533;gvJ&#65533;&#65533;&#65533;&#65533;&#65533;&#65533;&#65533;y'<&#65533;IO<&#65533;K&#65533;$&#65533;=&#65533;&#65533;&&#65533;~&#65533;&#65533;,&#65533;4&#65533;?&#65533;O-&#65533;s&#65533;&#65533;HA{rP4&#65533;&#65533;i&#65533;S&#65533; &#65533;f%  ;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00578-8931-4D14-BB2C-3B5923C5703A}" type="datetimeFigureOut">
              <a:rPr lang="cs-CZ" smtClean="0"/>
              <a:t>17.11.2020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4AF95-1592-45DA-9BCB-C9ECBC00F6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4185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00578-8931-4D14-BB2C-3B5923C5703A}" type="datetimeFigureOut">
              <a:rPr lang="cs-CZ" smtClean="0"/>
              <a:t>17.11.2020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4AF95-1592-45DA-9BCB-C9ECBC00F6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3141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00578-8931-4D14-BB2C-3B5923C5703A}" type="datetimeFigureOut">
              <a:rPr lang="cs-CZ" smtClean="0"/>
              <a:t>17.11.2020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4AF95-1592-45DA-9BCB-C9ECBC00F6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283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00578-8931-4D14-BB2C-3B5923C5703A}" type="datetimeFigureOut">
              <a:rPr lang="cs-CZ" smtClean="0"/>
              <a:t>17.11.2020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4AF95-1592-45DA-9BCB-C9ECBC00F6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3938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00578-8931-4D14-BB2C-3B5923C5703A}" type="datetimeFigureOut">
              <a:rPr lang="cs-CZ" smtClean="0"/>
              <a:t>17.11.2020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4AF95-1592-45DA-9BCB-C9ECBC00F6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3672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00578-8931-4D14-BB2C-3B5923C5703A}" type="datetimeFigureOut">
              <a:rPr lang="cs-CZ" smtClean="0"/>
              <a:t>17.11.2020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4AF95-1592-45DA-9BCB-C9ECBC00F6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1512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00578-8931-4D14-BB2C-3B5923C5703A}" type="datetimeFigureOut">
              <a:rPr lang="cs-CZ" smtClean="0"/>
              <a:t>17.11.2020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4AF95-1592-45DA-9BCB-C9ECBC00F6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3381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00578-8931-4D14-BB2C-3B5923C5703A}" type="datetimeFigureOut">
              <a:rPr lang="cs-CZ" smtClean="0"/>
              <a:t>17.11.2020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4AF95-1592-45DA-9BCB-C9ECBC00F6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749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00578-8931-4D14-BB2C-3B5923C5703A}" type="datetimeFigureOut">
              <a:rPr lang="cs-CZ" smtClean="0"/>
              <a:t>17.11.2020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4AF95-1592-45DA-9BCB-C9ECBC00F6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110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00578-8931-4D14-BB2C-3B5923C5703A}" type="datetimeFigureOut">
              <a:rPr lang="cs-CZ" smtClean="0"/>
              <a:t>17.11.2020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4AF95-1592-45DA-9BCB-C9ECBC00F6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3493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00578-8931-4D14-BB2C-3B5923C5703A}" type="datetimeFigureOut">
              <a:rPr lang="cs-CZ" smtClean="0"/>
              <a:t>17.11.2020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4AF95-1592-45DA-9BCB-C9ECBC00F6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0179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E00578-8931-4D14-BB2C-3B5923C5703A}" type="datetimeFigureOut">
              <a:rPr lang="cs-CZ" smtClean="0"/>
              <a:t>17.11.2020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B4AF95-1592-45DA-9BCB-C9ECBC00F6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8972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slide" Target="slide2.xml"/><Relationship Id="rId7" Type="http://schemas.openxmlformats.org/officeDocument/2006/relationships/slide" Target="slide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5" Type="http://schemas.openxmlformats.org/officeDocument/2006/relationships/slide" Target="slide5.xml"/><Relationship Id="rId4" Type="http://schemas.openxmlformats.org/officeDocument/2006/relationships/slide" Target="slide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txt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Relationship Id="rId9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gif"/><Relationship Id="rId3" Type="http://schemas.openxmlformats.org/officeDocument/2006/relationships/image" Target="../media/image19.gif"/><Relationship Id="rId7" Type="http://schemas.openxmlformats.org/officeDocument/2006/relationships/image" Target="../media/image23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gif"/><Relationship Id="rId5" Type="http://schemas.openxmlformats.org/officeDocument/2006/relationships/image" Target="../media/image21.jpeg"/><Relationship Id="rId4" Type="http://schemas.openxmlformats.org/officeDocument/2006/relationships/image" Target="../media/image20.txt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22" t="16082" r="36924" b="24480"/>
          <a:stretch/>
        </p:blipFill>
        <p:spPr bwMode="auto">
          <a:xfrm>
            <a:off x="35479" y="1243557"/>
            <a:ext cx="4608529" cy="5415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476772" y="116633"/>
            <a:ext cx="6334472" cy="1126924"/>
          </a:xfrm>
        </p:spPr>
        <p:txBody>
          <a:bodyPr>
            <a:normAutofit/>
          </a:bodyPr>
          <a:lstStyle/>
          <a:p>
            <a:r>
              <a:rPr lang="cs-CZ" sz="54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anent Marker" panose="02000000000000000000" pitchFamily="2" charset="0"/>
                <a:ea typeface="Permanent Marker" panose="02000000000000000000" pitchFamily="2" charset="0"/>
              </a:rPr>
              <a:t>E</a:t>
            </a:r>
            <a:r>
              <a:rPr lang="cs-CZ" sz="5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anent Marker" panose="02000000000000000000" pitchFamily="2" charset="0"/>
                <a:ea typeface="Permanent Marker" panose="02000000000000000000" pitchFamily="2" charset="0"/>
              </a:rPr>
              <a:t>n</a:t>
            </a:r>
            <a:r>
              <a:rPr lang="cs-CZ" sz="5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anent Marker" panose="02000000000000000000" pitchFamily="2" charset="0"/>
                <a:ea typeface="Permanent Marker" panose="02000000000000000000" pitchFamily="2" charset="0"/>
              </a:rPr>
              <a:t>d</a:t>
            </a:r>
            <a:r>
              <a:rPr lang="cs-CZ" sz="5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anent Marker" panose="02000000000000000000" pitchFamily="2" charset="0"/>
                <a:ea typeface="Permanent Marker" panose="02000000000000000000" pitchFamily="2" charset="0"/>
              </a:rPr>
              <a:t>o</a:t>
            </a:r>
            <a:r>
              <a:rPr lang="cs-CZ" sz="54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anent Marker" panose="02000000000000000000" pitchFamily="2" charset="0"/>
                <a:ea typeface="Permanent Marker" panose="02000000000000000000" pitchFamily="2" charset="0"/>
              </a:rPr>
              <a:t>k</a:t>
            </a:r>
            <a:r>
              <a:rPr lang="cs-CZ" sz="54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anent Marker" panose="02000000000000000000" pitchFamily="2" charset="0"/>
                <a:ea typeface="Permanent Marker" panose="02000000000000000000" pitchFamily="2" charset="0"/>
              </a:rPr>
              <a:t>r</a:t>
            </a:r>
            <a:r>
              <a:rPr lang="cs-CZ" sz="5400" b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anent Marker" panose="02000000000000000000" pitchFamily="2" charset="0"/>
                <a:ea typeface="Permanent Marker" panose="02000000000000000000" pitchFamily="2" charset="0"/>
              </a:rPr>
              <a:t>i</a:t>
            </a:r>
            <a:r>
              <a:rPr lang="cs-CZ" sz="54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anent Marker" panose="02000000000000000000" pitchFamily="2" charset="0"/>
                <a:ea typeface="Permanent Marker" panose="02000000000000000000" pitchFamily="2" charset="0"/>
              </a:rPr>
              <a:t>n</a:t>
            </a:r>
            <a:r>
              <a:rPr lang="cs-CZ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anent Marker" panose="02000000000000000000" pitchFamily="2" charset="0"/>
                <a:ea typeface="Permanent Marker" panose="02000000000000000000" pitchFamily="2" charset="0"/>
              </a:rPr>
              <a:t>n</a:t>
            </a:r>
            <a:r>
              <a:rPr lang="cs-CZ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anent Marker" panose="02000000000000000000" pitchFamily="2" charset="0"/>
                <a:ea typeface="Permanent Marker" panose="02000000000000000000" pitchFamily="2" charset="0"/>
              </a:rPr>
              <a:t>í </a:t>
            </a:r>
            <a:r>
              <a:rPr lang="cs-CZ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anent Marker" panose="02000000000000000000" pitchFamily="2" charset="0"/>
                <a:ea typeface="Permanent Marker" panose="02000000000000000000" pitchFamily="2" charset="0"/>
              </a:rPr>
              <a:t>ž</a:t>
            </a:r>
            <a:r>
              <a:rPr lang="cs-CZ" sz="54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anent Marker" panose="02000000000000000000" pitchFamily="2" charset="0"/>
                <a:ea typeface="Permanent Marker" panose="02000000000000000000" pitchFamily="2" charset="0"/>
              </a:rPr>
              <a:t>l</a:t>
            </a:r>
            <a:r>
              <a:rPr lang="cs-CZ" sz="54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anent Marker" panose="02000000000000000000" pitchFamily="2" charset="0"/>
                <a:ea typeface="Permanent Marker" panose="02000000000000000000" pitchFamily="2" charset="0"/>
              </a:rPr>
              <a:t>á</a:t>
            </a:r>
            <a:r>
              <a:rPr lang="cs-CZ" sz="54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anent Marker" panose="02000000000000000000" pitchFamily="2" charset="0"/>
                <a:ea typeface="Permanent Marker" panose="02000000000000000000" pitchFamily="2" charset="0"/>
              </a:rPr>
              <a:t>z</a:t>
            </a:r>
            <a:r>
              <a:rPr lang="cs-CZ" sz="5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anent Marker" panose="02000000000000000000" pitchFamily="2" charset="0"/>
                <a:ea typeface="Permanent Marker" panose="02000000000000000000" pitchFamily="2" charset="0"/>
              </a:rPr>
              <a:t>y</a:t>
            </a:r>
            <a:endParaRPr lang="cs-CZ" sz="54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ermanent Marker" panose="02000000000000000000" pitchFamily="2" charset="0"/>
              <a:ea typeface="Permanent Marker" panose="02000000000000000000" pitchFamily="2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211960" y="1275589"/>
            <a:ext cx="4608512" cy="2428758"/>
          </a:xfrm>
        </p:spPr>
        <p:txBody>
          <a:bodyPr>
            <a:normAutofit/>
          </a:bodyPr>
          <a:lstStyle/>
          <a:p>
            <a:r>
              <a:rPr lang="cs-CZ" sz="2800" b="1" dirty="0" smtClean="0">
                <a:solidFill>
                  <a:schemeClr val="tx1"/>
                </a:solidFill>
              </a:rPr>
              <a:t>Žlázy s vnitřní sekrecí (vylučováním) </a:t>
            </a:r>
            <a:r>
              <a:rPr lang="cs-CZ" sz="2800" dirty="0" smtClean="0">
                <a:solidFill>
                  <a:schemeClr val="tx1"/>
                </a:solidFill>
              </a:rPr>
              <a:t>– své produkty – </a:t>
            </a:r>
            <a:r>
              <a:rPr lang="cs-CZ" sz="2800" u="sng" dirty="0" smtClean="0">
                <a:solidFill>
                  <a:schemeClr val="accent6"/>
                </a:solidFill>
              </a:rPr>
              <a:t>h</a:t>
            </a:r>
            <a:r>
              <a:rPr lang="cs-CZ" sz="2800" u="sng" dirty="0" smtClean="0">
                <a:solidFill>
                  <a:schemeClr val="tx2"/>
                </a:solidFill>
              </a:rPr>
              <a:t>o</a:t>
            </a:r>
            <a:r>
              <a:rPr lang="cs-CZ" sz="2800" u="sng" dirty="0" smtClean="0">
                <a:solidFill>
                  <a:schemeClr val="accent1"/>
                </a:solidFill>
              </a:rPr>
              <a:t>r</a:t>
            </a:r>
            <a:r>
              <a:rPr lang="cs-CZ" sz="2800" u="sng" dirty="0" smtClean="0">
                <a:solidFill>
                  <a:schemeClr val="accent2"/>
                </a:solidFill>
              </a:rPr>
              <a:t>m</a:t>
            </a:r>
            <a:r>
              <a:rPr lang="cs-CZ" sz="2800" u="sng" dirty="0" smtClean="0">
                <a:solidFill>
                  <a:schemeClr val="accent3"/>
                </a:solidFill>
              </a:rPr>
              <a:t>o</a:t>
            </a:r>
            <a:r>
              <a:rPr lang="cs-CZ" sz="2800" u="sng" dirty="0" smtClean="0">
                <a:solidFill>
                  <a:schemeClr val="accent4"/>
                </a:solidFill>
              </a:rPr>
              <a:t>n</a:t>
            </a:r>
            <a:r>
              <a:rPr lang="cs-CZ" sz="2800" u="sng" dirty="0" smtClean="0">
                <a:solidFill>
                  <a:schemeClr val="accent5"/>
                </a:solidFill>
              </a:rPr>
              <a:t>y</a:t>
            </a:r>
            <a:r>
              <a:rPr lang="cs-CZ" sz="2800" dirty="0">
                <a:solidFill>
                  <a:schemeClr val="tx1"/>
                </a:solidFill>
              </a:rPr>
              <a:t> </a:t>
            </a:r>
            <a:r>
              <a:rPr lang="cs-CZ" sz="2800" dirty="0" smtClean="0">
                <a:solidFill>
                  <a:schemeClr val="tx1"/>
                </a:solidFill>
              </a:rPr>
              <a:t>- vylučují přímo do krve, která protéká jejich vnitřkem</a:t>
            </a:r>
            <a:endParaRPr lang="cs-CZ" sz="2800" dirty="0">
              <a:solidFill>
                <a:schemeClr val="tx1"/>
              </a:solidFill>
            </a:endParaRPr>
          </a:p>
        </p:txBody>
      </p:sp>
      <p:sp>
        <p:nvSpPr>
          <p:cNvPr id="5" name="Podnadpis 2"/>
          <p:cNvSpPr txBox="1">
            <a:spLocks/>
          </p:cNvSpPr>
          <p:nvPr/>
        </p:nvSpPr>
        <p:spPr>
          <a:xfrm>
            <a:off x="4644008" y="3645024"/>
            <a:ext cx="4104456" cy="309634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800" b="1" dirty="0" smtClean="0">
                <a:solidFill>
                  <a:schemeClr val="tx1"/>
                </a:solidFill>
              </a:rPr>
              <a:t>Obsah:</a:t>
            </a:r>
          </a:p>
          <a:p>
            <a:r>
              <a:rPr lang="cs-CZ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 action="ppaction://hlinksldjump"/>
              </a:rPr>
              <a:t>Pankrea</a:t>
            </a:r>
            <a:r>
              <a:rPr lang="cs-CZ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 action="ppaction://hlinksldjump"/>
              </a:rPr>
              <a:t>s</a:t>
            </a:r>
            <a:endParaRPr lang="cs-CZ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cs-CZ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 action="ppaction://hlinksldjump"/>
              </a:rPr>
              <a:t>Cukrovka</a:t>
            </a:r>
            <a:endParaRPr lang="cs-CZ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cs-CZ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5" action="ppaction://hlinksldjump"/>
              </a:rPr>
              <a:t>Nadledviny</a:t>
            </a:r>
            <a:endParaRPr lang="cs-CZ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cs-CZ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6" action="ppaction://hlinksldjump"/>
              </a:rPr>
              <a:t>Štítná </a:t>
            </a:r>
            <a:r>
              <a:rPr lang="cs-CZ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6" action="ppaction://hlinksldjump"/>
              </a:rPr>
              <a:t>žláza</a:t>
            </a:r>
            <a:endParaRPr lang="cs-CZ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cs-CZ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7" action="ppaction://hlinksldjump"/>
              </a:rPr>
              <a:t>Hypofýza</a:t>
            </a:r>
            <a:endParaRPr lang="cs-CZ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cs-CZ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8" action="ppaction://hlinksldjump"/>
              </a:rPr>
              <a:t>Epifýza</a:t>
            </a:r>
            <a:endParaRPr lang="cs-CZ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cs-CZ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965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45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200"/>
                            </p:stCondLst>
                            <p:childTnLst>
                              <p:par>
                                <p:cTn id="2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050"/>
                            </p:stCondLst>
                            <p:childTnLst>
                              <p:par>
                                <p:cTn id="3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900"/>
                            </p:stCondLst>
                            <p:childTnLst>
                              <p:par>
                                <p:cTn id="4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850"/>
                            </p:stCondLst>
                            <p:childTnLst>
                              <p:par>
                                <p:cTn id="4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 tmFilter="0,0; .5, 1; 1, 1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1850"/>
                            </p:stCondLst>
                            <p:childTnLst>
                              <p:par>
                                <p:cTn id="5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 tmFilter="0,0; .5, 1; 1, 1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2700"/>
                            </p:stCondLst>
                            <p:childTnLst>
                              <p:par>
                                <p:cTn id="6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 tmFilter="0,0; .5, 1; 1, 1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72" r="21995"/>
          <a:stretch/>
        </p:blipFill>
        <p:spPr>
          <a:xfrm>
            <a:off x="5729336" y="0"/>
            <a:ext cx="3535316" cy="3789040"/>
          </a:xfrm>
          <a:prstGeom prst="rect">
            <a:avLst/>
          </a:prstGeom>
        </p:spPr>
      </p:pic>
      <p:pic>
        <p:nvPicPr>
          <p:cNvPr id="2050" name="Picture 2" descr="Pancreolan forte 6000U 60 tablet | Pilulka.cz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8796" y="5340735"/>
            <a:ext cx="2781653" cy="1517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804" y="1340768"/>
            <a:ext cx="1070992" cy="1070992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2910" y="1026472"/>
            <a:ext cx="1945194" cy="2161597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139504"/>
            <a:ext cx="8229600" cy="886968"/>
          </a:xfrm>
        </p:spPr>
        <p:txBody>
          <a:bodyPr/>
          <a:lstStyle/>
          <a:p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Pankreas – Slinivka břišní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748680"/>
          </a:xfrm>
        </p:spPr>
        <p:txBody>
          <a:bodyPr/>
          <a:lstStyle/>
          <a:p>
            <a:r>
              <a:rPr lang="cs-CZ" dirty="0" smtClean="0"/>
              <a:t>Nachází se …</a:t>
            </a:r>
          </a:p>
        </p:txBody>
      </p:sp>
      <p:sp>
        <p:nvSpPr>
          <p:cNvPr id="4" name="Prstenec 3"/>
          <p:cNvSpPr/>
          <p:nvPr/>
        </p:nvSpPr>
        <p:spPr>
          <a:xfrm>
            <a:off x="107504" y="2852936"/>
            <a:ext cx="5400600" cy="3024336"/>
          </a:xfrm>
          <a:prstGeom prst="donut">
            <a:avLst>
              <a:gd name="adj" fmla="val 26701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200" b="1" u="sng" dirty="0" smtClean="0">
                <a:solidFill>
                  <a:schemeClr val="tx1"/>
                </a:solidFill>
              </a:rPr>
              <a:t>VNĚJŠÍ část </a:t>
            </a:r>
            <a:r>
              <a:rPr lang="cs-CZ" sz="2200" u="sng" dirty="0" smtClean="0">
                <a:solidFill>
                  <a:schemeClr val="tx1"/>
                </a:solidFill>
              </a:rPr>
              <a:t>(Exokrinní)</a:t>
            </a:r>
          </a:p>
          <a:p>
            <a:pPr algn="ctr"/>
            <a:r>
              <a:rPr lang="cs-CZ" sz="2200" dirty="0" smtClean="0">
                <a:solidFill>
                  <a:schemeClr val="tx1"/>
                </a:solidFill>
              </a:rPr>
              <a:t>Produkuje enzymy:</a:t>
            </a:r>
          </a:p>
          <a:p>
            <a:pPr algn="ctr"/>
            <a:r>
              <a:rPr lang="cs-CZ" sz="2200" b="1" dirty="0" smtClean="0">
                <a:solidFill>
                  <a:schemeClr val="tx1"/>
                </a:solidFill>
              </a:rPr>
              <a:t>Trypsin</a:t>
            </a:r>
            <a:r>
              <a:rPr lang="en-US" sz="2200" dirty="0" smtClean="0">
                <a:solidFill>
                  <a:schemeClr val="tx1"/>
                </a:solidFill>
              </a:rPr>
              <a:t>&amp;</a:t>
            </a:r>
            <a:r>
              <a:rPr lang="en-US" sz="2200" b="1" dirty="0" err="1" smtClean="0">
                <a:solidFill>
                  <a:schemeClr val="tx1"/>
                </a:solidFill>
              </a:rPr>
              <a:t>Ch</a:t>
            </a:r>
            <a:r>
              <a:rPr lang="cs-CZ" sz="2200" b="1" dirty="0" err="1" smtClean="0">
                <a:solidFill>
                  <a:schemeClr val="tx1"/>
                </a:solidFill>
              </a:rPr>
              <a:t>ymotrypsin</a:t>
            </a:r>
            <a:r>
              <a:rPr lang="cs-CZ" sz="2200" b="1" dirty="0" smtClean="0">
                <a:solidFill>
                  <a:schemeClr val="tx1"/>
                </a:solidFill>
              </a:rPr>
              <a:t> </a:t>
            </a:r>
            <a:r>
              <a:rPr lang="cs-CZ" sz="2200" dirty="0" smtClean="0">
                <a:solidFill>
                  <a:schemeClr val="tx1"/>
                </a:solidFill>
              </a:rPr>
              <a:t>- bílkoviny</a:t>
            </a:r>
          </a:p>
          <a:p>
            <a:pPr algn="ctr"/>
            <a:r>
              <a:rPr lang="cs-CZ" sz="2200" b="1" dirty="0" smtClean="0">
                <a:solidFill>
                  <a:schemeClr val="tx1"/>
                </a:solidFill>
              </a:rPr>
              <a:t>Amyláza</a:t>
            </a:r>
            <a:r>
              <a:rPr lang="cs-CZ" sz="2200" dirty="0" smtClean="0">
                <a:solidFill>
                  <a:schemeClr val="tx1"/>
                </a:solidFill>
              </a:rPr>
              <a:t> – polysacharidy</a:t>
            </a:r>
          </a:p>
          <a:p>
            <a:pPr algn="ctr"/>
            <a:r>
              <a:rPr lang="cs-CZ" sz="2200" b="1" dirty="0" smtClean="0">
                <a:solidFill>
                  <a:schemeClr val="tx1"/>
                </a:solidFill>
              </a:rPr>
              <a:t>Lipáza</a:t>
            </a:r>
            <a:r>
              <a:rPr lang="cs-CZ" sz="2200" dirty="0" smtClean="0">
                <a:solidFill>
                  <a:schemeClr val="tx1"/>
                </a:solidFill>
              </a:rPr>
              <a:t> - tuky</a:t>
            </a:r>
            <a:endParaRPr lang="cs-CZ" sz="2200" dirty="0">
              <a:solidFill>
                <a:schemeClr val="tx1"/>
              </a:solidFill>
            </a:endParaRPr>
          </a:p>
        </p:txBody>
      </p:sp>
      <p:sp>
        <p:nvSpPr>
          <p:cNvPr id="5" name="Ovál 4"/>
          <p:cNvSpPr/>
          <p:nvPr/>
        </p:nvSpPr>
        <p:spPr>
          <a:xfrm>
            <a:off x="5508104" y="3501008"/>
            <a:ext cx="3635896" cy="172819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000" b="1" dirty="0" smtClean="0"/>
              <a:t>VNITŘNÍ část </a:t>
            </a:r>
            <a:r>
              <a:rPr lang="cs-CZ" sz="2000" dirty="0" smtClean="0"/>
              <a:t>(Endokrinní)</a:t>
            </a:r>
          </a:p>
          <a:p>
            <a:pPr algn="ctr"/>
            <a:r>
              <a:rPr lang="cs-CZ" sz="2000" dirty="0" smtClean="0"/>
              <a:t>Produkuje 2 hormony:</a:t>
            </a:r>
          </a:p>
          <a:p>
            <a:pPr algn="ctr"/>
            <a:r>
              <a:rPr lang="cs-CZ" sz="2000" b="1" dirty="0" smtClean="0"/>
              <a:t>Inzulin</a:t>
            </a:r>
            <a:r>
              <a:rPr lang="cs-CZ" sz="2000" dirty="0" smtClean="0"/>
              <a:t> - </a:t>
            </a:r>
            <a:r>
              <a:rPr lang="cs-CZ" sz="2000" dirty="0" smtClean="0">
                <a:sym typeface="Wingdings 3"/>
              </a:rPr>
              <a:t> cukr</a:t>
            </a:r>
          </a:p>
          <a:p>
            <a:pPr algn="ctr"/>
            <a:r>
              <a:rPr lang="cs-CZ" sz="2000" b="1" dirty="0" err="1" smtClean="0">
                <a:sym typeface="Wingdings 3"/>
              </a:rPr>
              <a:t>Glukagon</a:t>
            </a:r>
            <a:r>
              <a:rPr lang="cs-CZ" sz="2000" dirty="0" smtClean="0">
                <a:sym typeface="Wingdings 3"/>
              </a:rPr>
              <a:t> -  cukr</a:t>
            </a:r>
            <a:endParaRPr lang="cs-CZ" sz="2000" dirty="0"/>
          </a:p>
        </p:txBody>
      </p:sp>
      <p:sp>
        <p:nvSpPr>
          <p:cNvPr id="6" name="Oválný popisek 5"/>
          <p:cNvSpPr/>
          <p:nvPr/>
        </p:nvSpPr>
        <p:spPr>
          <a:xfrm>
            <a:off x="3203848" y="2492896"/>
            <a:ext cx="1872208" cy="864096"/>
          </a:xfrm>
          <a:prstGeom prst="wedgeEllipseCallou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i="1" dirty="0" smtClean="0"/>
              <a:t>Kam ústí vývod této části </a:t>
            </a:r>
            <a:r>
              <a:rPr lang="cs-CZ" sz="1400" i="1" dirty="0" err="1" smtClean="0"/>
              <a:t>pankreasu</a:t>
            </a:r>
            <a:r>
              <a:rPr lang="cs-CZ" sz="1400" i="1" dirty="0" smtClean="0"/>
              <a:t>?</a:t>
            </a:r>
            <a:endParaRPr lang="cs-CZ" sz="1400" i="1" dirty="0"/>
          </a:p>
        </p:txBody>
      </p:sp>
      <p:sp>
        <p:nvSpPr>
          <p:cNvPr id="7" name="Obláček 6"/>
          <p:cNvSpPr/>
          <p:nvPr/>
        </p:nvSpPr>
        <p:spPr>
          <a:xfrm>
            <a:off x="7326052" y="5229200"/>
            <a:ext cx="1926468" cy="1628800"/>
          </a:xfrm>
          <a:prstGeom prst="cloudCallout">
            <a:avLst>
              <a:gd name="adj1" fmla="val -52941"/>
              <a:gd name="adj2" fmla="val -55697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200" i="1" dirty="0" err="1" smtClean="0">
                <a:latin typeface="Segoe Script" panose="030B0504020000000003" pitchFamily="66" charset="0"/>
              </a:rPr>
              <a:t>Glukagon</a:t>
            </a:r>
            <a:r>
              <a:rPr lang="cs-CZ" sz="1200" i="1" dirty="0" smtClean="0">
                <a:latin typeface="Segoe Script" panose="030B0504020000000003" pitchFamily="66" charset="0"/>
              </a:rPr>
              <a:t>, Glukóza, Glykogen, to si nemůžu zapamatovat… </a:t>
            </a:r>
            <a:r>
              <a:rPr lang="cs-CZ" sz="1200" i="1" dirty="0" smtClean="0">
                <a:latin typeface="Segoe Script" panose="030B0504020000000003" pitchFamily="66" charset="0"/>
                <a:sym typeface="Wingdings" panose="05000000000000000000" pitchFamily="2" charset="2"/>
              </a:rPr>
              <a:t></a:t>
            </a:r>
            <a:endParaRPr lang="cs-CZ" sz="1200" i="1" dirty="0">
              <a:latin typeface="Segoe Script" panose="030B05040200000000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6996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5054028"/>
            <a:ext cx="1087515" cy="1740024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2132856"/>
            <a:ext cx="4402832" cy="45365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u="sng" dirty="0" smtClean="0"/>
              <a:t>Co nepatří mezi projevy?</a:t>
            </a:r>
          </a:p>
          <a:p>
            <a:pPr marL="514350" indent="-514350">
              <a:buFont typeface="+mj-lt"/>
              <a:buAutoNum type="alphaLcParenR"/>
            </a:pPr>
            <a:r>
              <a:rPr lang="cs-CZ" sz="2400" dirty="0" smtClean="0"/>
              <a:t>Zvýšená žízeň</a:t>
            </a:r>
          </a:p>
          <a:p>
            <a:pPr marL="514350" indent="-514350">
              <a:buFont typeface="+mj-lt"/>
              <a:buAutoNum type="alphaLcParenR"/>
            </a:pPr>
            <a:r>
              <a:rPr lang="cs-CZ" sz="2400" dirty="0" smtClean="0"/>
              <a:t>Zvýšené močení</a:t>
            </a:r>
          </a:p>
          <a:p>
            <a:pPr marL="514350" indent="-514350">
              <a:buFont typeface="+mj-lt"/>
              <a:buAutoNum type="alphaLcParenR"/>
            </a:pPr>
            <a:r>
              <a:rPr lang="cs-CZ" sz="2400" dirty="0" smtClean="0"/>
              <a:t>Zvýšení hmotnosti</a:t>
            </a:r>
          </a:p>
          <a:p>
            <a:pPr marL="514350" indent="-514350">
              <a:buFont typeface="+mj-lt"/>
              <a:buAutoNum type="alphaLcParenR"/>
            </a:pPr>
            <a:r>
              <a:rPr lang="cs-CZ" sz="2400" dirty="0" smtClean="0"/>
              <a:t>Plísňové infekce kůže a svědění kůže</a:t>
            </a:r>
          </a:p>
          <a:p>
            <a:pPr marL="514350" indent="-514350">
              <a:buFont typeface="+mj-lt"/>
              <a:buAutoNum type="alphaLcParenR"/>
            </a:pPr>
            <a:r>
              <a:rPr lang="cs-CZ" sz="2400" dirty="0" smtClean="0"/>
              <a:t>Špatné hojení ran</a:t>
            </a:r>
          </a:p>
          <a:p>
            <a:pPr marL="514350" indent="-514350">
              <a:buFont typeface="+mj-lt"/>
              <a:buAutoNum type="alphaLcParenR"/>
            </a:pPr>
            <a:r>
              <a:rPr lang="cs-CZ" sz="2400" dirty="0" smtClean="0"/>
              <a:t>Únava</a:t>
            </a:r>
          </a:p>
          <a:p>
            <a:pPr marL="514350" indent="-514350">
              <a:buFont typeface="+mj-lt"/>
              <a:buAutoNum type="alphaLcParenR"/>
            </a:pPr>
            <a:r>
              <a:rPr lang="cs-CZ" sz="2400" dirty="0" smtClean="0"/>
              <a:t>Horečka</a:t>
            </a:r>
          </a:p>
          <a:p>
            <a:pPr marL="514350" indent="-514350">
              <a:buFont typeface="+mj-lt"/>
              <a:buAutoNum type="alphaLcParenR"/>
            </a:pPr>
            <a:r>
              <a:rPr lang="cs-CZ" sz="2400" dirty="0" smtClean="0"/>
              <a:t>Náhlé bezvědomí</a:t>
            </a:r>
          </a:p>
          <a:p>
            <a:pPr marL="514350" indent="-514350">
              <a:buFont typeface="+mj-lt"/>
              <a:buAutoNum type="alphaLcParenR"/>
            </a:pPr>
            <a:endParaRPr lang="cs-CZ" dirty="0"/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5305808" y="2204864"/>
            <a:ext cx="3648400" cy="33123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800" u="sng" dirty="0" smtClean="0"/>
              <a:t>Co může způsobit cukrovka?</a:t>
            </a:r>
          </a:p>
          <a:p>
            <a:pPr marL="514350" indent="-514350">
              <a:buFont typeface="+mj-lt"/>
              <a:buAutoNum type="alphaLcParenR"/>
            </a:pPr>
            <a:r>
              <a:rPr lang="cs-CZ" sz="2400" dirty="0" smtClean="0"/>
              <a:t>Špatně se hojící rány</a:t>
            </a:r>
          </a:p>
          <a:p>
            <a:pPr marL="514350" indent="-514350">
              <a:buFont typeface="+mj-lt"/>
              <a:buAutoNum type="alphaLcParenR"/>
            </a:pPr>
            <a:r>
              <a:rPr lang="cs-CZ" sz="2400" dirty="0" smtClean="0"/>
              <a:t>Odumírání nervů</a:t>
            </a:r>
          </a:p>
          <a:p>
            <a:pPr marL="514350" indent="-514350">
              <a:buFont typeface="+mj-lt"/>
              <a:buAutoNum type="alphaLcParenR"/>
            </a:pPr>
            <a:r>
              <a:rPr lang="cs-CZ" sz="2400" dirty="0" smtClean="0"/>
              <a:t>Slepota</a:t>
            </a:r>
          </a:p>
          <a:p>
            <a:pPr marL="514350" indent="-514350">
              <a:buFont typeface="+mj-lt"/>
              <a:buAutoNum type="alphaLcParenR"/>
            </a:pPr>
            <a:r>
              <a:rPr lang="cs-CZ" sz="2400" dirty="0" smtClean="0"/>
              <a:t>Poškození ledvin</a:t>
            </a:r>
          </a:p>
          <a:p>
            <a:pPr marL="514350" indent="-514350">
              <a:buFont typeface="+mj-lt"/>
              <a:buAutoNum type="alphaLcParenR"/>
            </a:pPr>
            <a:r>
              <a:rPr lang="cs-CZ" sz="2400" dirty="0" smtClean="0"/>
              <a:t>Gangrény </a:t>
            </a:r>
            <a:r>
              <a:rPr lang="cs-CZ" sz="2400" dirty="0" smtClean="0">
                <a:sym typeface="Wingdings 3"/>
              </a:rPr>
              <a:t> Amputace</a:t>
            </a:r>
            <a:endParaRPr lang="cs-CZ" sz="24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3107093" cy="1622593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605" y="5131952"/>
            <a:ext cx="2816313" cy="1584176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5808" y="336944"/>
            <a:ext cx="3838192" cy="186792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33058" y="188640"/>
            <a:ext cx="6547723" cy="1282154"/>
          </a:xfrm>
        </p:spPr>
        <p:txBody>
          <a:bodyPr>
            <a:normAutofit fontScale="90000"/>
          </a:bodyPr>
          <a:lstStyle/>
          <a:p>
            <a:r>
              <a:rPr lang="cs-CZ" b="1" dirty="0" smtClean="0"/>
              <a:t>Diabetes </a:t>
            </a:r>
            <a:r>
              <a:rPr lang="cs-CZ" b="1" dirty="0" err="1" smtClean="0"/>
              <a:t>Mellitus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sz="3600" b="1" dirty="0" smtClean="0"/>
              <a:t>(Cukrovka 2. typu)</a:t>
            </a:r>
            <a:endParaRPr lang="cs-CZ" sz="3600" b="1" dirty="0"/>
          </a:p>
        </p:txBody>
      </p:sp>
    </p:spTree>
    <p:extLst>
      <p:ext uri="{BB962C8B-B14F-4D97-AF65-F5344CB8AC3E}">
        <p14:creationId xmlns:p14="http://schemas.microsoft.com/office/powerpoint/2010/main" val="237168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1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23496" y="-27974"/>
            <a:ext cx="8229600" cy="792678"/>
          </a:xfrm>
        </p:spPr>
        <p:txBody>
          <a:bodyPr>
            <a:normAutofit/>
          </a:bodyPr>
          <a:lstStyle/>
          <a:p>
            <a:r>
              <a:rPr lang="cs-CZ" b="1" dirty="0" smtClean="0"/>
              <a:t>Celebrity s Diabetem 2. typu</a:t>
            </a:r>
            <a:endParaRPr lang="cs-CZ" b="1" dirty="0"/>
          </a:p>
        </p:txBody>
      </p:sp>
      <p:pic>
        <p:nvPicPr>
          <p:cNvPr id="1026" name="Picture 2" descr="Anthony Anderson • Dabingforum.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90905"/>
            <a:ext cx="1800200" cy="255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tužka dolů 3"/>
          <p:cNvSpPr/>
          <p:nvPr/>
        </p:nvSpPr>
        <p:spPr>
          <a:xfrm>
            <a:off x="89176" y="3240716"/>
            <a:ext cx="1818528" cy="470861"/>
          </a:xfrm>
          <a:prstGeom prst="ribbon">
            <a:avLst>
              <a:gd name="adj1" fmla="val 6957"/>
              <a:gd name="adj2" fmla="val 75000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 smtClean="0"/>
              <a:t>Anthony Anderson</a:t>
            </a:r>
            <a:endParaRPr lang="cs-CZ" sz="1400" b="1" dirty="0"/>
          </a:p>
        </p:txBody>
      </p:sp>
      <p:pic>
        <p:nvPicPr>
          <p:cNvPr id="1028" name="Picture 4" descr="Movie star Halle Berry is changing the film business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27" r="4323" b="22444"/>
          <a:stretch/>
        </p:blipFill>
        <p:spPr bwMode="auto">
          <a:xfrm>
            <a:off x="2115470" y="798910"/>
            <a:ext cx="1969501" cy="2484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tužka dolů 6"/>
          <p:cNvSpPr/>
          <p:nvPr/>
        </p:nvSpPr>
        <p:spPr>
          <a:xfrm>
            <a:off x="2190956" y="3218713"/>
            <a:ext cx="1818528" cy="470861"/>
          </a:xfrm>
          <a:prstGeom prst="ribbon">
            <a:avLst>
              <a:gd name="adj1" fmla="val 6957"/>
              <a:gd name="adj2" fmla="val 75000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 smtClean="0"/>
              <a:t>Halle </a:t>
            </a:r>
            <a:r>
              <a:rPr lang="cs-CZ" sz="1400" b="1" dirty="0" err="1" smtClean="0"/>
              <a:t>Berry</a:t>
            </a:r>
            <a:endParaRPr lang="cs-CZ" sz="1400" b="1" dirty="0"/>
          </a:p>
        </p:txBody>
      </p:sp>
      <p:pic>
        <p:nvPicPr>
          <p:cNvPr id="1030" name="Picture 6" descr="Best Tom Hanks Movies Ranked | Stacker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36" r="20335"/>
          <a:stretch/>
        </p:blipFill>
        <p:spPr bwMode="auto">
          <a:xfrm>
            <a:off x="4265579" y="790905"/>
            <a:ext cx="2286000" cy="2502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tužka dolů 8"/>
          <p:cNvSpPr/>
          <p:nvPr/>
        </p:nvSpPr>
        <p:spPr>
          <a:xfrm>
            <a:off x="4427984" y="3217552"/>
            <a:ext cx="1818528" cy="470861"/>
          </a:xfrm>
          <a:prstGeom prst="ribbon">
            <a:avLst>
              <a:gd name="adj1" fmla="val 6957"/>
              <a:gd name="adj2" fmla="val 75000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 smtClean="0"/>
              <a:t>Tom </a:t>
            </a:r>
            <a:r>
              <a:rPr lang="cs-CZ" sz="1400" b="1" dirty="0" err="1" smtClean="0"/>
              <a:t>Hanks</a:t>
            </a:r>
            <a:endParaRPr lang="cs-CZ" sz="1400" b="1" dirty="0"/>
          </a:p>
        </p:txBody>
      </p:sp>
      <p:pic>
        <p:nvPicPr>
          <p:cNvPr id="1032" name="Picture 8" descr="Herečka Pavla Tomicová zažila osobní peklo: První manželství skončilo  neobvykle – eXtra.cz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23" r="39593"/>
          <a:stretch/>
        </p:blipFill>
        <p:spPr bwMode="auto">
          <a:xfrm>
            <a:off x="168458" y="3952494"/>
            <a:ext cx="1979060" cy="2429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František Němec | OSOBNOSTI.cz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26" y="3966756"/>
            <a:ext cx="1600978" cy="2401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Pavel Kříž — Lidé — Česká televiz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943846"/>
            <a:ext cx="1818283" cy="2424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Miloš Zeman zůstává na Hradě: základní orientaci bych neměnil | Radio  Prague International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3364" y="3813536"/>
            <a:ext cx="1835135" cy="2495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Šéf Disneyho zpětně reaguje na kritiku George Lucase ohledně Epizody VII |  Star Wars (Hvězdné války) | Edna.cz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98" r="15560"/>
          <a:stretch/>
        </p:blipFill>
        <p:spPr bwMode="auto">
          <a:xfrm>
            <a:off x="6732240" y="1124745"/>
            <a:ext cx="2313448" cy="183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tužka dolů 14"/>
          <p:cNvSpPr/>
          <p:nvPr/>
        </p:nvSpPr>
        <p:spPr>
          <a:xfrm>
            <a:off x="6934568" y="2906639"/>
            <a:ext cx="1818528" cy="470861"/>
          </a:xfrm>
          <a:prstGeom prst="ribbon">
            <a:avLst>
              <a:gd name="adj1" fmla="val 6957"/>
              <a:gd name="adj2" fmla="val 75000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 smtClean="0"/>
              <a:t>George Lucas</a:t>
            </a:r>
            <a:endParaRPr lang="cs-CZ" sz="1400" b="1" dirty="0"/>
          </a:p>
        </p:txBody>
      </p:sp>
      <p:sp>
        <p:nvSpPr>
          <p:cNvPr id="16" name="Stužka dolů 15"/>
          <p:cNvSpPr/>
          <p:nvPr/>
        </p:nvSpPr>
        <p:spPr>
          <a:xfrm>
            <a:off x="296942" y="6309320"/>
            <a:ext cx="1818528" cy="470861"/>
          </a:xfrm>
          <a:prstGeom prst="ribbon">
            <a:avLst>
              <a:gd name="adj1" fmla="val 6957"/>
              <a:gd name="adj2" fmla="val 75000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 smtClean="0"/>
              <a:t>Pavla Tomicová</a:t>
            </a:r>
            <a:endParaRPr lang="cs-CZ" sz="1400" b="1" dirty="0"/>
          </a:p>
        </p:txBody>
      </p:sp>
      <p:sp>
        <p:nvSpPr>
          <p:cNvPr id="17" name="Stužka dolů 16"/>
          <p:cNvSpPr/>
          <p:nvPr/>
        </p:nvSpPr>
        <p:spPr>
          <a:xfrm>
            <a:off x="2447051" y="6309320"/>
            <a:ext cx="1818528" cy="470861"/>
          </a:xfrm>
          <a:prstGeom prst="ribbon">
            <a:avLst>
              <a:gd name="adj1" fmla="val 6957"/>
              <a:gd name="adj2" fmla="val 75000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 smtClean="0"/>
              <a:t>František Němec</a:t>
            </a:r>
            <a:endParaRPr lang="cs-CZ" sz="1400" b="1" dirty="0"/>
          </a:p>
        </p:txBody>
      </p:sp>
      <p:sp>
        <p:nvSpPr>
          <p:cNvPr id="18" name="Stužka dolů 17"/>
          <p:cNvSpPr/>
          <p:nvPr/>
        </p:nvSpPr>
        <p:spPr>
          <a:xfrm>
            <a:off x="4733051" y="6309319"/>
            <a:ext cx="1818528" cy="470861"/>
          </a:xfrm>
          <a:prstGeom prst="ribbon">
            <a:avLst>
              <a:gd name="adj1" fmla="val 6957"/>
              <a:gd name="adj2" fmla="val 75000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 smtClean="0"/>
              <a:t>Pavel Kříž</a:t>
            </a:r>
            <a:endParaRPr lang="cs-CZ" sz="1400" b="1" dirty="0"/>
          </a:p>
        </p:txBody>
      </p:sp>
      <p:sp>
        <p:nvSpPr>
          <p:cNvPr id="19" name="Stužka dolů 18"/>
          <p:cNvSpPr/>
          <p:nvPr/>
        </p:nvSpPr>
        <p:spPr>
          <a:xfrm>
            <a:off x="7024331" y="6291005"/>
            <a:ext cx="1818528" cy="470861"/>
          </a:xfrm>
          <a:prstGeom prst="ribbon">
            <a:avLst>
              <a:gd name="adj1" fmla="val 6957"/>
              <a:gd name="adj2" fmla="val 75000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 smtClean="0"/>
              <a:t>Miloš Zeman</a:t>
            </a:r>
            <a:endParaRPr lang="cs-CZ" sz="1400" b="1" dirty="0"/>
          </a:p>
        </p:txBody>
      </p:sp>
    </p:spTree>
    <p:extLst>
      <p:ext uri="{BB962C8B-B14F-4D97-AF65-F5344CB8AC3E}">
        <p14:creationId xmlns:p14="http://schemas.microsoft.com/office/powerpoint/2010/main" val="1556735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9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Adrenal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0925" y="859592"/>
            <a:ext cx="2646336" cy="2411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3816" y="3717032"/>
            <a:ext cx="2411760" cy="1865095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3409047"/>
            <a:ext cx="992426" cy="2481064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5248"/>
            <a:ext cx="8229600" cy="792088"/>
          </a:xfrm>
        </p:spPr>
        <p:txBody>
          <a:bodyPr>
            <a:normAutofit/>
          </a:bodyPr>
          <a:lstStyle/>
          <a:p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Nadledviny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817336"/>
            <a:ext cx="4042792" cy="3628999"/>
          </a:xfrm>
          <a:ln cap="rnd">
            <a:noFill/>
            <a:prstDash val="sysDot"/>
          </a:ln>
        </p:spPr>
        <p:txBody>
          <a:bodyPr/>
          <a:lstStyle/>
          <a:p>
            <a:pPr marL="0" indent="0" algn="ctr">
              <a:buNone/>
            </a:pPr>
            <a:r>
              <a:rPr lang="cs-CZ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Kůra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dirty="0" err="1" smtClean="0"/>
              <a:t>Mineralokortikoidy</a:t>
            </a:r>
            <a:r>
              <a:rPr lang="cs-CZ" dirty="0" smtClean="0"/>
              <a:t> </a:t>
            </a:r>
          </a:p>
          <a:p>
            <a:pPr marL="0" indent="0">
              <a:spcAft>
                <a:spcPts val="1800"/>
              </a:spcAft>
              <a:buNone/>
            </a:pPr>
            <a:r>
              <a:rPr lang="cs-CZ" sz="1800" dirty="0" smtClean="0"/>
              <a:t>(steroidní hormony ovlivňující v organismu rovnováhu tekutin a solí)</a:t>
            </a:r>
            <a:endParaRPr lang="cs-CZ" sz="1800" dirty="0"/>
          </a:p>
          <a:p>
            <a:pPr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cs-CZ" dirty="0" smtClean="0"/>
              <a:t>Mužské pohlavní hormony</a:t>
            </a:r>
            <a:endParaRPr lang="cs-CZ" dirty="0"/>
          </a:p>
        </p:txBody>
      </p:sp>
      <p:cxnSp>
        <p:nvCxnSpPr>
          <p:cNvPr id="6" name="Přímá spojnice se šipkou 5"/>
          <p:cNvCxnSpPr/>
          <p:nvPr/>
        </p:nvCxnSpPr>
        <p:spPr>
          <a:xfrm flipH="1">
            <a:off x="2730672" y="692696"/>
            <a:ext cx="1193256" cy="570636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026" name="Picture 2" descr="Runner Caster Semenya Looks a Lot More Feminine Than She Did in 2009 - The  Atlanti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861048"/>
            <a:ext cx="4795123" cy="299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ástupný symbol pro obsah 2"/>
          <p:cNvSpPr txBox="1">
            <a:spLocks/>
          </p:cNvSpPr>
          <p:nvPr/>
        </p:nvSpPr>
        <p:spPr>
          <a:xfrm>
            <a:off x="5807260" y="836712"/>
            <a:ext cx="3322979" cy="1518097"/>
          </a:xfrm>
          <a:prstGeom prst="rect">
            <a:avLst/>
          </a:prstGeom>
          <a:ln cap="rnd">
            <a:noFill/>
            <a:prstDash val="sysDot"/>
          </a:ln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cs-CZ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Dřeň</a:t>
            </a:r>
            <a:endParaRPr lang="cs-CZ" dirty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cs-CZ" b="1" dirty="0" smtClean="0"/>
              <a:t>Adrenalin</a:t>
            </a:r>
            <a:r>
              <a:rPr lang="cs-CZ" dirty="0" smtClean="0"/>
              <a:t> – </a:t>
            </a:r>
            <a:r>
              <a:rPr lang="cs-CZ" sz="2600" dirty="0" smtClean="0"/>
              <a:t>stresový hormon připravující tělo na situaci</a:t>
            </a:r>
            <a:r>
              <a:rPr lang="cs-CZ" dirty="0" smtClean="0"/>
              <a:t> Bojuj / Běž</a:t>
            </a:r>
          </a:p>
        </p:txBody>
      </p:sp>
      <p:cxnSp>
        <p:nvCxnSpPr>
          <p:cNvPr id="10" name="Přímá spojnice se šipkou 9"/>
          <p:cNvCxnSpPr/>
          <p:nvPr/>
        </p:nvCxnSpPr>
        <p:spPr>
          <a:xfrm>
            <a:off x="5220072" y="692696"/>
            <a:ext cx="1258486" cy="443780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6" name="Obrázek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402" y="5157192"/>
            <a:ext cx="1795518" cy="1806810"/>
          </a:xfrm>
          <a:prstGeom prst="rect">
            <a:avLst/>
          </a:prstGeom>
        </p:spPr>
      </p:pic>
      <p:pic>
        <p:nvPicPr>
          <p:cNvPr id="17" name="Obrázek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108" y="2271095"/>
            <a:ext cx="1812740" cy="1019666"/>
          </a:xfrm>
          <a:prstGeom prst="rect">
            <a:avLst/>
          </a:prstGeom>
        </p:spPr>
      </p:pic>
      <p:pic>
        <p:nvPicPr>
          <p:cNvPr id="18" name="Obrázek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0914" y="2328305"/>
            <a:ext cx="1609325" cy="905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536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350"/>
                            </p:stCondLst>
                            <p:childTnLst>
                              <p:par>
                                <p:cTn id="2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 tmFilter="0,0; .5, 1; 1, 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 tmFilter="0,0; .5, 1; 1, 1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350"/>
                            </p:stCondLst>
                            <p:childTnLst>
                              <p:par>
                                <p:cTn id="6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350"/>
                            </p:stCondLst>
                            <p:childTnLst>
                              <p:par>
                                <p:cTn id="7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850"/>
                            </p:stCondLst>
                            <p:childTnLst>
                              <p:par>
                                <p:cTn id="7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350"/>
                            </p:stCondLst>
                            <p:childTnLst>
                              <p:par>
                                <p:cTn id="8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SEL - Mořská sůl s jodem (karton) | Katalog | Solsa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250" y="2189999"/>
            <a:ext cx="730702" cy="1476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Poruchy štítné žlázy - příznaky a léčb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2704" y="836711"/>
            <a:ext cx="3785402" cy="2520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Vápník &amp; spol. - rovnováha především! | VyváženéZdraví.cz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4736" y="1628800"/>
            <a:ext cx="1152128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hcete otěhotnět? Chcete mít chytré a zdravé děti? Jezte jód! |  ČeskéNoviny.cz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65"/>
          <a:stretch/>
        </p:blipFill>
        <p:spPr bwMode="auto">
          <a:xfrm>
            <a:off x="6876256" y="5456000"/>
            <a:ext cx="2267744" cy="140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92088"/>
          </a:xfrm>
        </p:spPr>
        <p:txBody>
          <a:bodyPr>
            <a:normAutofit/>
          </a:bodyPr>
          <a:lstStyle/>
          <a:p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Štítná žláza a Příštítná tělíska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880120"/>
            <a:ext cx="5544616" cy="3412976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Reguluje metabolismus a spolu s </a:t>
            </a:r>
            <a:r>
              <a:rPr lang="cs-CZ" dirty="0" err="1" smtClean="0"/>
              <a:t>Přišt</a:t>
            </a:r>
            <a:r>
              <a:rPr lang="cs-CZ" dirty="0" smtClean="0"/>
              <a:t>. tělísky reguluje hladinu vápníku</a:t>
            </a:r>
          </a:p>
          <a:p>
            <a:r>
              <a:rPr lang="cs-CZ" dirty="0" smtClean="0"/>
              <a:t>Produkuje hormony, které mají v sobě</a:t>
            </a: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Jód</a:t>
            </a:r>
          </a:p>
          <a:p>
            <a:r>
              <a:rPr lang="cs-CZ" b="1" dirty="0" smtClean="0"/>
              <a:t>Struma</a:t>
            </a:r>
            <a:r>
              <a:rPr lang="cs-CZ" dirty="0" smtClean="0"/>
              <a:t> – zvětšená </a:t>
            </a:r>
            <a:r>
              <a:rPr lang="cs-CZ" dirty="0" err="1" smtClean="0"/>
              <a:t>š.z</a:t>
            </a:r>
            <a:r>
              <a:rPr lang="cs-CZ" dirty="0" smtClean="0"/>
              <a:t>. </a:t>
            </a:r>
            <a:r>
              <a:rPr lang="cs-CZ" sz="1400" dirty="0" smtClean="0"/>
              <a:t>(zvětšuje se, aby uskladnila co nejvíce jódu)</a:t>
            </a:r>
          </a:p>
          <a:p>
            <a:endParaRPr lang="cs-CZ" dirty="0"/>
          </a:p>
        </p:txBody>
      </p:sp>
      <p:sp>
        <p:nvSpPr>
          <p:cNvPr id="4" name="Šipka nahoru 3"/>
          <p:cNvSpPr/>
          <p:nvPr/>
        </p:nvSpPr>
        <p:spPr>
          <a:xfrm>
            <a:off x="611560" y="4005064"/>
            <a:ext cx="3528392" cy="2664296"/>
          </a:xfrm>
          <a:prstGeom prst="upArrow">
            <a:avLst>
              <a:gd name="adj1" fmla="val 62958"/>
              <a:gd name="adj2" fmla="val 5000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NADMĚRNÁ AKTIVITA:</a:t>
            </a:r>
          </a:p>
          <a:p>
            <a:pPr algn="ctr"/>
            <a:r>
              <a:rPr lang="cs-CZ" dirty="0" smtClean="0"/>
              <a:t>Nadměrné pocení</a:t>
            </a:r>
          </a:p>
          <a:p>
            <a:pPr algn="ctr"/>
            <a:r>
              <a:rPr lang="cs-CZ" dirty="0" smtClean="0"/>
              <a:t>Hyperaktivita</a:t>
            </a:r>
          </a:p>
          <a:p>
            <a:pPr algn="ctr"/>
            <a:r>
              <a:rPr lang="cs-CZ" dirty="0" smtClean="0"/>
              <a:t>Úbytek na váze</a:t>
            </a:r>
          </a:p>
          <a:p>
            <a:pPr algn="ctr"/>
            <a:r>
              <a:rPr lang="cs-CZ" dirty="0" smtClean="0"/>
              <a:t>Neustálý pocit hladu</a:t>
            </a:r>
            <a:endParaRPr lang="cs-CZ" dirty="0"/>
          </a:p>
        </p:txBody>
      </p:sp>
      <p:sp>
        <p:nvSpPr>
          <p:cNvPr id="5" name="Šipka dolů 4"/>
          <p:cNvSpPr/>
          <p:nvPr/>
        </p:nvSpPr>
        <p:spPr>
          <a:xfrm>
            <a:off x="4211960" y="3356992"/>
            <a:ext cx="3096344" cy="3501008"/>
          </a:xfrm>
          <a:prstGeom prst="downArrow">
            <a:avLst>
              <a:gd name="adj1" fmla="val 77170"/>
              <a:gd name="adj2" fmla="val 5000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NEDOSTATEČNÁ AKTIVITA:</a:t>
            </a:r>
          </a:p>
          <a:p>
            <a:pPr algn="ctr"/>
            <a:r>
              <a:rPr lang="cs-CZ" sz="1600" dirty="0" smtClean="0"/>
              <a:t>Únava</a:t>
            </a:r>
          </a:p>
          <a:p>
            <a:pPr algn="ctr"/>
            <a:r>
              <a:rPr lang="cs-CZ" sz="1600" dirty="0" smtClean="0"/>
              <a:t>Přibírání na váze</a:t>
            </a:r>
          </a:p>
          <a:p>
            <a:pPr algn="ctr"/>
            <a:r>
              <a:rPr lang="cs-CZ" sz="1600" dirty="0" smtClean="0"/>
              <a:t>Pocit chladu</a:t>
            </a:r>
          </a:p>
          <a:p>
            <a:pPr algn="ctr"/>
            <a:r>
              <a:rPr lang="cs-CZ" sz="1600" dirty="0" smtClean="0"/>
              <a:t>Ztráta vlasů</a:t>
            </a:r>
          </a:p>
          <a:p>
            <a:pPr algn="ctr"/>
            <a:r>
              <a:rPr lang="cs-CZ" sz="1600" dirty="0" smtClean="0"/>
              <a:t>Deprese</a:t>
            </a:r>
          </a:p>
          <a:p>
            <a:pPr algn="ctr"/>
            <a:r>
              <a:rPr lang="cs-CZ" sz="1600" dirty="0" smtClean="0"/>
              <a:t>Nepravidelná menstruace</a:t>
            </a:r>
          </a:p>
          <a:p>
            <a:pPr algn="ctr"/>
            <a:r>
              <a:rPr lang="cs-CZ" sz="1600" dirty="0" smtClean="0"/>
              <a:t>Neplodnost</a:t>
            </a:r>
            <a:endParaRPr lang="cs-CZ" sz="1600" dirty="0"/>
          </a:p>
        </p:txBody>
      </p:sp>
      <p:sp>
        <p:nvSpPr>
          <p:cNvPr id="6" name="Popisek se šipkou doleva 5"/>
          <p:cNvSpPr/>
          <p:nvPr/>
        </p:nvSpPr>
        <p:spPr>
          <a:xfrm>
            <a:off x="6876256" y="3970768"/>
            <a:ext cx="2016224" cy="1008112"/>
          </a:xfrm>
          <a:prstGeom prst="leftArrowCallout">
            <a:avLst>
              <a:gd name="adj1" fmla="val 26058"/>
              <a:gd name="adj2" fmla="val 23896"/>
              <a:gd name="adj3" fmla="val 28175"/>
              <a:gd name="adj4" fmla="val 67093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dirty="0" err="1" smtClean="0"/>
              <a:t>Kreténismus</a:t>
            </a:r>
            <a:r>
              <a:rPr lang="cs-CZ" sz="1200" dirty="0" smtClean="0"/>
              <a:t> – závažná mentální a fyzická retardace (u narozených dětí)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2714659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8" name="Picture 12" descr="Oxytocin – Wikiped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5481499"/>
            <a:ext cx="2095500" cy="132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ow To Relieve Clogged Milk Ducts - Babymam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320" y="4725144"/>
            <a:ext cx="2555776" cy="1438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i3.cn.cz/1263550101_setkani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1835696" y="4251886"/>
            <a:ext cx="1728192" cy="2606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ypothalamus | Laik - Endokrinní systé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836712"/>
            <a:ext cx="3570302" cy="2223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864096"/>
          </a:xfrm>
        </p:spPr>
        <p:txBody>
          <a:bodyPr>
            <a:normAutofit/>
          </a:bodyPr>
          <a:lstStyle/>
          <a:p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Hypotalamus a Hypofýza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940346"/>
            <a:ext cx="6419056" cy="2260848"/>
          </a:xfrm>
        </p:spPr>
        <p:txBody>
          <a:bodyPr>
            <a:normAutofit fontScale="92500" lnSpcReduction="10000"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cs-CZ" b="1" dirty="0" smtClean="0"/>
              <a:t>Hypotalamus</a:t>
            </a:r>
            <a:r>
              <a:rPr lang="cs-CZ" dirty="0" smtClean="0"/>
              <a:t> – ředitel celého endokrinního systému, reguluje teplotu těla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b="1" dirty="0" smtClean="0"/>
              <a:t>Hypofýza</a:t>
            </a:r>
            <a:r>
              <a:rPr lang="cs-CZ" dirty="0" smtClean="0"/>
              <a:t> – zástupkyně ředitele, dává instrukce všem endokrinním žlázám</a:t>
            </a:r>
          </a:p>
        </p:txBody>
      </p:sp>
      <p:sp>
        <p:nvSpPr>
          <p:cNvPr id="5" name="Šipka dolů 4"/>
          <p:cNvSpPr/>
          <p:nvPr/>
        </p:nvSpPr>
        <p:spPr>
          <a:xfrm>
            <a:off x="107504" y="3160400"/>
            <a:ext cx="2880320" cy="1682472"/>
          </a:xfrm>
          <a:prstGeom prst="downArrow">
            <a:avLst>
              <a:gd name="adj1" fmla="val 55079"/>
              <a:gd name="adj2" fmla="val 50000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produkuje </a:t>
            </a:r>
            <a:r>
              <a:rPr lang="cs-CZ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Somatotropin</a:t>
            </a:r>
            <a:r>
              <a:rPr lang="cs-CZ" b="1" dirty="0" smtClean="0"/>
              <a:t> - Růstový hormon</a:t>
            </a:r>
            <a:endParaRPr lang="cs-CZ" b="1" dirty="0"/>
          </a:p>
        </p:txBody>
      </p:sp>
      <p:sp>
        <p:nvSpPr>
          <p:cNvPr id="7" name="Šipka dolů 6"/>
          <p:cNvSpPr/>
          <p:nvPr/>
        </p:nvSpPr>
        <p:spPr>
          <a:xfrm>
            <a:off x="3339736" y="3140967"/>
            <a:ext cx="2880320" cy="1701905"/>
          </a:xfrm>
          <a:prstGeom prst="downArrow">
            <a:avLst>
              <a:gd name="adj1" fmla="val 53810"/>
              <a:gd name="adj2" fmla="val 50000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produkuje </a:t>
            </a:r>
            <a:r>
              <a:rPr lang="cs-CZ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Prolaktin </a:t>
            </a:r>
            <a:r>
              <a:rPr lang="cs-CZ" b="1" dirty="0" smtClean="0"/>
              <a:t>– </a:t>
            </a:r>
            <a:r>
              <a:rPr lang="cs-CZ" b="1" dirty="0" smtClean="0">
                <a:solidFill>
                  <a:schemeClr val="bg1"/>
                </a:solidFill>
              </a:rPr>
              <a:t>stimuluje tvorbu mléka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8" name="Šipka dolů 7"/>
          <p:cNvSpPr/>
          <p:nvPr/>
        </p:nvSpPr>
        <p:spPr>
          <a:xfrm>
            <a:off x="6263680" y="3160399"/>
            <a:ext cx="2880320" cy="2860889"/>
          </a:xfrm>
          <a:prstGeom prst="downArrow">
            <a:avLst>
              <a:gd name="adj1" fmla="val 63967"/>
              <a:gd name="adj2" fmla="val 50000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uskladňuje </a:t>
            </a:r>
            <a:r>
              <a:rPr lang="cs-CZ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Oxytocin</a:t>
            </a:r>
            <a:r>
              <a:rPr lang="cs-CZ" b="1" dirty="0" smtClean="0"/>
              <a:t> – kontrakce při orgasmu, v mléčných žlázách a dělohy během porodu</a:t>
            </a:r>
            <a:endParaRPr lang="cs-CZ" b="1" dirty="0"/>
          </a:p>
        </p:txBody>
      </p:sp>
      <p:sp>
        <p:nvSpPr>
          <p:cNvPr id="6" name="Popisek se šipkou doprava 5"/>
          <p:cNvSpPr/>
          <p:nvPr/>
        </p:nvSpPr>
        <p:spPr>
          <a:xfrm>
            <a:off x="395536" y="5158899"/>
            <a:ext cx="1656184" cy="792088"/>
          </a:xfrm>
          <a:prstGeom prst="rightArrowCallout">
            <a:avLst>
              <a:gd name="adj1" fmla="val 23307"/>
              <a:gd name="adj2" fmla="val 25000"/>
              <a:gd name="adj3" fmla="val 30079"/>
              <a:gd name="adj4" fmla="val 64977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dirty="0" smtClean="0"/>
              <a:t>Nanismus </a:t>
            </a:r>
            <a:r>
              <a:rPr lang="en-US" sz="1400" dirty="0" smtClean="0"/>
              <a:t>&amp; </a:t>
            </a:r>
            <a:r>
              <a:rPr lang="en-US" sz="1400" dirty="0" err="1" smtClean="0"/>
              <a:t>Gigantismus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2241719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6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7" grpId="0" animBg="1"/>
      <p:bldP spid="8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Epifýza - Šišinka</a:t>
            </a:r>
            <a:endParaRPr lang="cs-CZ" dirty="0"/>
          </a:p>
        </p:txBody>
      </p:sp>
      <p:pic>
        <p:nvPicPr>
          <p:cNvPr id="2050" name="Picture 2" descr="Vědci potvrzují existenci třetího oka. Funkce epifýzy může být mnohem  hlubší – SVOBODNÉ NOVINY BEZ CENZU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736820"/>
            <a:ext cx="2528397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vislý svitek 4"/>
          <p:cNvSpPr/>
          <p:nvPr/>
        </p:nvSpPr>
        <p:spPr>
          <a:xfrm>
            <a:off x="1331640" y="3717032"/>
            <a:ext cx="2160240" cy="1656184"/>
          </a:xfrm>
          <a:prstGeom prst="verticalScroll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„Třetí oko“</a:t>
            </a:r>
          </a:p>
          <a:p>
            <a:pPr algn="ctr"/>
            <a:r>
              <a:rPr lang="cs-CZ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Kontroluje cyklus bdění a spánku podle světla</a:t>
            </a:r>
            <a:endParaRPr lang="cs-CZ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4" name="Picture 6" descr="Melatonin Rapid komplex 5mg ODT tbl.30 (pod jazyk) - skladem | BENU.c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7452" y="3658569"/>
            <a:ext cx="3190811" cy="3190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o se stane se šišinkou (epifýzou) při kouření marihuany | Aluška.or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139669"/>
            <a:ext cx="4121267" cy="2713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Šipka dolů 5"/>
          <p:cNvSpPr/>
          <p:nvPr/>
        </p:nvSpPr>
        <p:spPr>
          <a:xfrm rot="2186441">
            <a:off x="5086382" y="2742956"/>
            <a:ext cx="1477734" cy="1779886"/>
          </a:xfrm>
          <a:prstGeom prst="downArrow">
            <a:avLst>
              <a:gd name="adj1" fmla="val 5957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 smtClean="0"/>
              <a:t>Produkuje hormon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2117227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Pohlavní žlázy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180728"/>
          </a:xfrm>
        </p:spPr>
        <p:txBody>
          <a:bodyPr/>
          <a:lstStyle/>
          <a:p>
            <a:r>
              <a:rPr lang="cs-CZ" dirty="0" smtClean="0"/>
              <a:t>více v prezentaci o Pohlavních soustavách muže a ženy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17678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450</TotalTime>
  <Words>345</Words>
  <Application>Microsoft Office PowerPoint</Application>
  <PresentationFormat>Předvádění na obrazovce (4:3)</PresentationFormat>
  <Paragraphs>85</Paragraphs>
  <Slides>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0" baseType="lpstr">
      <vt:lpstr>Motiv systému Office</vt:lpstr>
      <vt:lpstr>Endokrinní žlázy</vt:lpstr>
      <vt:lpstr>Pankreas – Slinivka břišní</vt:lpstr>
      <vt:lpstr>Diabetes Mellitus (Cukrovka 2. typu)</vt:lpstr>
      <vt:lpstr>Celebrity s Diabetem 2. typu</vt:lpstr>
      <vt:lpstr>Nadledviny</vt:lpstr>
      <vt:lpstr>Štítná žláza a Příštítná tělíska</vt:lpstr>
      <vt:lpstr>Hypotalamus a Hypofýza</vt:lpstr>
      <vt:lpstr>Epifýza - Šišinka</vt:lpstr>
      <vt:lpstr>Pohlavní žlázy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Mgr. Michal Tóth</dc:creator>
  <cp:lastModifiedBy>Mgr. Michal Tóth</cp:lastModifiedBy>
  <cp:revision>36</cp:revision>
  <dcterms:created xsi:type="dcterms:W3CDTF">2020-11-14T13:36:56Z</dcterms:created>
  <dcterms:modified xsi:type="dcterms:W3CDTF">2020-11-17T21:41:11Z</dcterms:modified>
</cp:coreProperties>
</file>