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4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792"/>
            <a:ext cx="9144000" cy="51480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PRVOHORY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Ordovik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2332855"/>
          </a:xfrm>
        </p:spPr>
        <p:txBody>
          <a:bodyPr>
            <a:norm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Neexistovala p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ůda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ani stín, protože neexistovaly vyšší rostliny</a:t>
            </a:r>
          </a:p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suchozemská výtrusná cévnatá rostlina byla nalezena v Čechách – </a:t>
            </a:r>
            <a:r>
              <a:rPr lang="cs-CZ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Boiophyton</a:t>
            </a:r>
            <a:r>
              <a:rPr lang="cs-CZ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pragense</a:t>
            </a:r>
            <a:endParaRPr lang="cs-CZ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291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PRVOHORY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Ordovik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40897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6" y="1772816"/>
            <a:ext cx="2970118" cy="232910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948933" cy="214482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7" y="4456816"/>
            <a:ext cx="3735027" cy="221254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633" y="4334439"/>
            <a:ext cx="1892671" cy="252356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85804"/>
            <a:ext cx="2265585" cy="226558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843808" y="191683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Obří mořští štíři</a:t>
            </a:r>
            <a:endParaRPr lang="cs-C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843808" y="614614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Hlavonožci se schránkou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89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>
                <a:lumMod val="42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PRVOHORY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Ordovik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600201"/>
            <a:ext cx="8640960" cy="1180727"/>
          </a:xfrm>
        </p:spPr>
        <p:txBody>
          <a:bodyPr>
            <a:normAutofit/>
          </a:bodyPr>
          <a:lstStyle/>
          <a:p>
            <a:r>
              <a:rPr lang="cs-CZ" dirty="0" err="1" smtClean="0"/>
              <a:t>Trnoploutvé</a:t>
            </a:r>
            <a:r>
              <a:rPr lang="cs-CZ" dirty="0" smtClean="0"/>
              <a:t> </a:t>
            </a:r>
            <a:r>
              <a:rPr lang="cs-CZ" dirty="0" smtClean="0"/>
              <a:t>ryby </a:t>
            </a:r>
            <a:r>
              <a:rPr lang="cs-CZ" dirty="0" smtClean="0"/>
              <a:t>- první </a:t>
            </a:r>
            <a:r>
              <a:rPr lang="cs-CZ" dirty="0" err="1" smtClean="0"/>
              <a:t>čelistnaté</a:t>
            </a:r>
            <a:r>
              <a:rPr lang="cs-CZ" dirty="0" smtClean="0"/>
              <a:t> ryby </a:t>
            </a:r>
            <a:r>
              <a:rPr lang="cs-CZ" b="1" dirty="0" smtClean="0"/>
              <a:t>(čelisti </a:t>
            </a:r>
            <a:r>
              <a:rPr lang="cs-CZ" dirty="0" smtClean="0"/>
              <a:t>se vyvinuli z prvního žaberního oblouku)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4" y="2780928"/>
            <a:ext cx="755599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9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vuň vidlačka (Lycopodium clavatum L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0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PRVOHORY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Silur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74867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Vyvinuly se předchůdci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plavuní</a:t>
            </a:r>
            <a:endPara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250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2">
                <a:lumMod val="75000"/>
              </a:schemeClr>
            </a:gs>
            <a:gs pos="6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PRVOHORY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Silur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676671"/>
          </a:xfrm>
        </p:spPr>
        <p:txBody>
          <a:bodyPr>
            <a:normAutofit/>
          </a:bodyPr>
          <a:lstStyle/>
          <a:p>
            <a:r>
              <a:rPr lang="cs-CZ" dirty="0" smtClean="0"/>
              <a:t>První </a:t>
            </a:r>
            <a:r>
              <a:rPr lang="cs-CZ" dirty="0" smtClean="0"/>
              <a:t>pancéřnaté ryby</a:t>
            </a:r>
            <a:endParaRPr lang="sk-SK" dirty="0"/>
          </a:p>
        </p:txBody>
      </p:sp>
      <p:pic>
        <p:nvPicPr>
          <p:cNvPr id="2050" name="Picture 2" descr="Dunkleost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276872"/>
            <a:ext cx="817730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y, What a Big Mouth You Have | Cleveland Museum of Natural Hi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257424"/>
            <a:ext cx="6391275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7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tificial Giant Fern 120cm Tall - The Artificial Plants Sho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b="13575"/>
          <a:stretch/>
        </p:blipFill>
        <p:spPr bwMode="auto">
          <a:xfrm>
            <a:off x="4499992" y="1778248"/>
            <a:ext cx="4520368" cy="49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PRVOHORY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Devon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600201"/>
            <a:ext cx="7200800" cy="197281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Rostliny dobyly souš, objevuje se lignin – stromovité formy</a:t>
            </a:r>
          </a:p>
          <a:p>
            <a:r>
              <a:rPr lang="cs-CZ" dirty="0" smtClean="0"/>
              <a:t>Nástup Kapraďorostů, Přesliček a </a:t>
            </a:r>
            <a:r>
              <a:rPr lang="cs-CZ" dirty="0" smtClean="0"/>
              <a:t>Plavuní</a:t>
            </a:r>
            <a:endParaRPr lang="cs-CZ" dirty="0" smtClean="0"/>
          </a:p>
        </p:txBody>
      </p:sp>
      <p:pic>
        <p:nvPicPr>
          <p:cNvPr id="3076" name="Picture 4" descr="Channa Prakash ar Twitter: “Giant fern… 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272526" cy="639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83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L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42862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PRVOHORY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Devon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600201"/>
            <a:ext cx="8640960" cy="4637111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cs-CZ" dirty="0" smtClean="0"/>
              <a:t>Objevily </a:t>
            </a:r>
            <a:r>
              <a:rPr lang="cs-CZ" dirty="0" smtClean="0"/>
              <a:t>se Amonity</a:t>
            </a:r>
          </a:p>
          <a:p>
            <a:pPr>
              <a:spcAft>
                <a:spcPts val="3000"/>
              </a:spcAft>
            </a:pPr>
            <a:r>
              <a:rPr lang="cs-CZ" dirty="0" smtClean="0"/>
              <a:t>První bezkřídlý hmyz</a:t>
            </a:r>
          </a:p>
          <a:p>
            <a:pPr>
              <a:spcAft>
                <a:spcPts val="3000"/>
              </a:spcAft>
            </a:pPr>
            <a:r>
              <a:rPr lang="cs-CZ" dirty="0" smtClean="0"/>
              <a:t>Období ryb, první dvojdyšné ryby – primitivní plíce (nestačily žábry)</a:t>
            </a:r>
          </a:p>
          <a:p>
            <a:r>
              <a:rPr lang="cs-CZ" dirty="0" smtClean="0"/>
              <a:t>Nejstarší známý druh obojživelníka (suchozemského obratlovce)</a:t>
            </a:r>
            <a:endParaRPr lang="sk-SK" dirty="0"/>
          </a:p>
        </p:txBody>
      </p:sp>
      <p:pic>
        <p:nvPicPr>
          <p:cNvPr id="4098" name="Picture 2" descr="Amoni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0415"/>
            <a:ext cx="3384376" cy="25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07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100</Words>
  <Application>Microsoft Office PowerPoint</Application>
  <PresentationFormat>Předvádění na obrazovce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PRVOHORY Ordovik</vt:lpstr>
      <vt:lpstr>PRVOHORY Ordovik</vt:lpstr>
      <vt:lpstr>PRVOHORY Ordovik</vt:lpstr>
      <vt:lpstr>PRVOHORY Silur</vt:lpstr>
      <vt:lpstr>PRVOHORY Silur</vt:lpstr>
      <vt:lpstr>PRVOHORY Devon</vt:lpstr>
      <vt:lpstr>PRVOHORY Devon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PRVOHORY Ordovik</dc:title>
  <dc:creator>B410a-NTB</dc:creator>
  <cp:lastModifiedBy>Mgr. Michal Tóth</cp:lastModifiedBy>
  <cp:revision>6</cp:revision>
  <dcterms:created xsi:type="dcterms:W3CDTF">2021-05-04T19:20:50Z</dcterms:created>
  <dcterms:modified xsi:type="dcterms:W3CDTF">2021-05-04T20:20:31Z</dcterms:modified>
</cp:coreProperties>
</file>