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1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2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6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5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8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71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1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97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2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B8B6-22BC-435E-8778-1A682517E272}" type="datetimeFigureOut">
              <a:rPr lang="cs-CZ" smtClean="0"/>
              <a:t>14.05.2021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DA7E-527A-4F98-8FA3-58E847070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0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Ulevcp-M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hxD4nQ0X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BuBJqp39u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67" y="7937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Karbon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vislý svitek 3"/>
          <p:cNvSpPr/>
          <p:nvPr/>
        </p:nvSpPr>
        <p:spPr>
          <a:xfrm>
            <a:off x="6231004" y="332656"/>
            <a:ext cx="1656184" cy="936104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err="1" smtClean="0">
                <a:latin typeface="AR BERKLEY" panose="02000000000000000000" pitchFamily="2" charset="0"/>
              </a:rPr>
              <a:t>Carbo</a:t>
            </a:r>
            <a:r>
              <a:rPr lang="cs-CZ" i="1" dirty="0" smtClean="0">
                <a:latin typeface="AR BERKLEY" panose="02000000000000000000" pitchFamily="2" charset="0"/>
              </a:rPr>
              <a:t> (lat.) = uhlí</a:t>
            </a:r>
            <a:endParaRPr lang="cs-CZ" i="1" dirty="0">
              <a:latin typeface="AR BERKLEY" panose="02000000000000000000" pitchFamily="2" charset="0"/>
            </a:endParaRPr>
          </a:p>
        </p:txBody>
      </p:sp>
      <p:sp>
        <p:nvSpPr>
          <p:cNvPr id="5" name="AutoShape 2" descr="Carboniferous Period | geochronology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36720"/>
            <a:ext cx="7272808" cy="458812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575" y="1282504"/>
            <a:ext cx="8928992" cy="22322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 severní polokouli (na rozdíl od jižní) panovalo teplé a horké podnebí, Evropa ležela v tropickém pásmu</a:t>
            </a:r>
          </a:p>
        </p:txBody>
      </p:sp>
    </p:spTree>
    <p:extLst>
      <p:ext uri="{BB962C8B-B14F-4D97-AF65-F5344CB8AC3E}">
        <p14:creationId xmlns:p14="http://schemas.microsoft.com/office/powerpoint/2010/main" val="19304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Karbon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600201"/>
            <a:ext cx="8928992" cy="110871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Rostlinstvo rostlo neobyčejně co do množství i počtu druhů</a:t>
            </a:r>
          </a:p>
          <a:p>
            <a:r>
              <a:rPr lang="cs-CZ" dirty="0" smtClean="0"/>
              <a:t>Množství kyslíku v ovzduší dosáhlo nejvyšší úrovně v historii planety, což mělo za následek abnormální vzrůst členovců…</a:t>
            </a:r>
          </a:p>
        </p:txBody>
      </p:sp>
      <p:pic>
        <p:nvPicPr>
          <p:cNvPr id="2050" name="Picture 2" descr="G:\OBRÁZKY\Geologie\Karbon - fl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3514288"/>
            <a:ext cx="5659016" cy="33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ítko akce: Video 3">
            <a:hlinkClick r:id="rId3" highlightClick="1"/>
          </p:cNvPr>
          <p:cNvSpPr/>
          <p:nvPr/>
        </p:nvSpPr>
        <p:spPr>
          <a:xfrm>
            <a:off x="4932040" y="6131024"/>
            <a:ext cx="1584176" cy="720080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Geological history of oxygen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789736" cy="23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6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sothelae Spider Size Compared to a Human (Page 1) - Line.17QQ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953296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ítko akce: Video 4">
            <a:hlinkClick r:id="rId3" highlightClick="1"/>
          </p:cNvPr>
          <p:cNvSpPr/>
          <p:nvPr/>
        </p:nvSpPr>
        <p:spPr>
          <a:xfrm>
            <a:off x="539552" y="6237312"/>
            <a:ext cx="1584176" cy="504056"/>
          </a:xfrm>
          <a:prstGeom prst="actionButtonMovi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Walking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Monsters</a:t>
            </a:r>
            <a:endParaRPr lang="cs-CZ" dirty="0"/>
          </a:p>
        </p:txBody>
      </p:sp>
      <p:sp>
        <p:nvSpPr>
          <p:cNvPr id="6" name="Tlačítko akce: Video 5">
            <a:hlinkClick r:id="rId4" highlightClick="1"/>
          </p:cNvPr>
          <p:cNvSpPr/>
          <p:nvPr/>
        </p:nvSpPr>
        <p:spPr>
          <a:xfrm>
            <a:off x="6516216" y="6178996"/>
            <a:ext cx="2160240" cy="620688"/>
          </a:xfrm>
          <a:prstGeom prst="actionButtonMovi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</a:t>
            </a:r>
            <a:r>
              <a:rPr lang="cs-CZ" dirty="0" err="1" smtClean="0"/>
              <a:t>Shocking</a:t>
            </a:r>
            <a:r>
              <a:rPr lang="cs-CZ" dirty="0" smtClean="0"/>
              <a:t> </a:t>
            </a:r>
            <a:r>
              <a:rPr lang="cs-CZ" dirty="0" err="1" smtClean="0"/>
              <a:t>Giant</a:t>
            </a:r>
            <a:r>
              <a:rPr lang="cs-CZ" dirty="0" smtClean="0"/>
              <a:t> </a:t>
            </a:r>
            <a:r>
              <a:rPr lang="cs-CZ" dirty="0" err="1" smtClean="0"/>
              <a:t>Spiders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9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veročeské doly a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" y="1589652"/>
            <a:ext cx="9036496" cy="52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Karbon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-108520" y="2492896"/>
            <a:ext cx="9144000" cy="1108719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Vytvářely se obrovské pralesy, mikroorganismy v bahně měly málo kyslíku a tak nedokázaly rozložit mohutné kmeny stromovitých </a:t>
            </a:r>
            <a:r>
              <a:rPr lang="cs-CZ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k.p.p</a:t>
            </a: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ty se hromadily v několik </a:t>
            </a:r>
            <a:r>
              <a:rPr lang="cs-CZ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tisícmetrů</a:t>
            </a: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mocných vrstvách, ze kterých se tlakem pod zemí stalo černé uhlí</a:t>
            </a:r>
          </a:p>
        </p:txBody>
      </p:sp>
    </p:spTree>
    <p:extLst>
      <p:ext uri="{BB962C8B-B14F-4D97-AF65-F5344CB8AC3E}">
        <p14:creationId xmlns:p14="http://schemas.microsoft.com/office/powerpoint/2010/main" val="24321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rmian Period | Plants, Animals, Extinction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1410"/>
            <a:ext cx="7920880" cy="48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Perm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68478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Podnebí na severní polokouli se stávalo sušším, vznikali pouště – ustupovaly </a:t>
            </a:r>
            <a:r>
              <a:rPr lang="cs-CZ" sz="2400" dirty="0" err="1" smtClean="0"/>
              <a:t>kapradinypřesličkyplavuně</a:t>
            </a:r>
            <a:r>
              <a:rPr lang="cs-CZ" sz="2400" dirty="0"/>
              <a:t> </a:t>
            </a:r>
            <a:r>
              <a:rPr lang="cs-CZ" sz="2400" dirty="0" smtClean="0"/>
              <a:t>(zmenšili svůj vzrůst)</a:t>
            </a:r>
          </a:p>
        </p:txBody>
      </p:sp>
    </p:spTree>
    <p:extLst>
      <p:ext uri="{BB962C8B-B14F-4D97-AF65-F5344CB8AC3E}">
        <p14:creationId xmlns:p14="http://schemas.microsoft.com/office/powerpoint/2010/main" val="24119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Perm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1252735"/>
          </a:xfrm>
        </p:spPr>
        <p:txBody>
          <a:bodyPr>
            <a:normAutofit/>
          </a:bodyPr>
          <a:lstStyle/>
          <a:p>
            <a:r>
              <a:rPr lang="cs-CZ" dirty="0" smtClean="0"/>
              <a:t>Místo nich cykasy, jedle, cypřiše, tis, jinan a první sekvoje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08920"/>
            <a:ext cx="6815043" cy="3816424"/>
          </a:xfrm>
          <a:prstGeom prst="rect">
            <a:avLst/>
          </a:prstGeom>
        </p:spPr>
      </p:pic>
      <p:pic>
        <p:nvPicPr>
          <p:cNvPr id="6146" name="Picture 2" descr="Jedle korejská | FLORAPAC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66" y="2333203"/>
            <a:ext cx="4423842" cy="44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álezelený cypřiš – jedinečný solitér i živý plot - Zahradacen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2693547"/>
            <a:ext cx="6101312" cy="40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s červený: Strom smrti, který se v zahradách pořád drží | Dům a zahrada -  bydlení je h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74245"/>
            <a:ext cx="3131840" cy="41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2937685"/>
            <a:ext cx="7253440" cy="3826248"/>
          </a:xfrm>
          <a:prstGeom prst="rect">
            <a:avLst/>
          </a:prstGeom>
        </p:spPr>
      </p:pic>
      <p:pic>
        <p:nvPicPr>
          <p:cNvPr id="6152" name="Picture 8" descr="Sequoia - Poznávací letecké zájezdy USA, Mexiko, Bali, Kyp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" y="392973"/>
            <a:ext cx="9089136" cy="64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53829"/>
            <a:ext cx="5688632" cy="34884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Perm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2260847"/>
          </a:xfrm>
        </p:spPr>
        <p:txBody>
          <a:bodyPr>
            <a:normAutofit/>
          </a:bodyPr>
          <a:lstStyle/>
          <a:p>
            <a:r>
              <a:rPr lang="cs-CZ" dirty="0" smtClean="0"/>
              <a:t>Na konci prvohor bylo největší vymírání v historii Země – vymřelo 95% všech druhů organismů (bylo způsobeno masivním unikáním lávy a plynů v oblasti dnešní Sibiře)</a:t>
            </a:r>
            <a:endParaRPr lang="sk-SK" dirty="0"/>
          </a:p>
        </p:txBody>
      </p:sp>
      <p:pic>
        <p:nvPicPr>
          <p:cNvPr id="7170" name="Picture 2" descr="Nejnebezpečnější sopky světa vybuchují neustále. Tři jsou v Evropě -  iDNE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59484"/>
            <a:ext cx="6216774" cy="36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080"/>
            <a:ext cx="9144000" cy="50749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" y="47345"/>
            <a:ext cx="9181752" cy="68277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PRVOHORY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4906888" cy="74868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ymřel např.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Helicoprion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171</Words>
  <Application>Microsoft Office PowerPoint</Application>
  <PresentationFormat>Předvádění na obrazovce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PRVOHORY Karbon</vt:lpstr>
      <vt:lpstr>PRVOHORY Karbon</vt:lpstr>
      <vt:lpstr>Prezentace aplikace PowerPoint</vt:lpstr>
      <vt:lpstr>PRVOHORY Karbon</vt:lpstr>
      <vt:lpstr>PRVOHORY Perm</vt:lpstr>
      <vt:lpstr>PRVOHORY Perm</vt:lpstr>
      <vt:lpstr>PRVOHORY Perm</vt:lpstr>
      <vt:lpstr>PRVOHORY Perm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PRVOHORY Karbon</dc:title>
  <dc:creator>Mgr. Michal Tóth</dc:creator>
  <cp:lastModifiedBy>Mgr. Michal Tóth</cp:lastModifiedBy>
  <cp:revision>8</cp:revision>
  <dcterms:created xsi:type="dcterms:W3CDTF">2021-05-07T05:57:14Z</dcterms:created>
  <dcterms:modified xsi:type="dcterms:W3CDTF">2021-05-14T10:31:21Z</dcterms:modified>
</cp:coreProperties>
</file>