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9" r:id="rId5"/>
    <p:sldId id="261" r:id="rId6"/>
    <p:sldId id="258" r:id="rId7"/>
    <p:sldId id="262" r:id="rId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86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23.04.2021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32048"/>
            <a:ext cx="7772400" cy="864095"/>
          </a:xfrm>
        </p:spPr>
        <p:txBody>
          <a:bodyPr>
            <a:normAutofit/>
          </a:bodyPr>
          <a:lstStyle/>
          <a:p>
            <a:r>
              <a:rPr lang="cs-C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PRVOHORY</a:t>
            </a:r>
            <a:endParaRPr lang="cs-CZ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5"/>
            <a:ext cx="2335411" cy="2088233"/>
          </a:xfrm>
          <a:prstGeom prst="rect">
            <a:avLst/>
          </a:prstGeom>
        </p:spPr>
      </p:pic>
      <p:sp>
        <p:nvSpPr>
          <p:cNvPr id="5" name="Vodorovný svitek 4"/>
          <p:cNvSpPr/>
          <p:nvPr/>
        </p:nvSpPr>
        <p:spPr>
          <a:xfrm>
            <a:off x="179512" y="764704"/>
            <a:ext cx="2360687" cy="1152128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Kambrium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2915816" y="1775692"/>
            <a:ext cx="2983189" cy="2088233"/>
          </a:xfrm>
          <a:prstGeom prst="rect">
            <a:avLst/>
          </a:prstGeom>
        </p:spPr>
      </p:pic>
      <p:sp>
        <p:nvSpPr>
          <p:cNvPr id="7" name="Vodorovný svitek 6"/>
          <p:cNvSpPr/>
          <p:nvPr/>
        </p:nvSpPr>
        <p:spPr>
          <a:xfrm>
            <a:off x="3471306" y="857320"/>
            <a:ext cx="1872208" cy="1008112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Ordovik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527" y="1760254"/>
            <a:ext cx="2801058" cy="2100793"/>
          </a:xfrm>
          <a:prstGeom prst="rect">
            <a:avLst/>
          </a:prstGeom>
        </p:spPr>
      </p:pic>
      <p:sp>
        <p:nvSpPr>
          <p:cNvPr id="9" name="Vodorovný svitek 8"/>
          <p:cNvSpPr/>
          <p:nvPr/>
        </p:nvSpPr>
        <p:spPr>
          <a:xfrm>
            <a:off x="6804248" y="857320"/>
            <a:ext cx="1296144" cy="1008112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Silur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25144"/>
            <a:ext cx="2266950" cy="1943100"/>
          </a:xfrm>
          <a:prstGeom prst="rect">
            <a:avLst/>
          </a:prstGeom>
        </p:spPr>
      </p:pic>
      <p:sp>
        <p:nvSpPr>
          <p:cNvPr id="12" name="Vodorovný svitek 11"/>
          <p:cNvSpPr/>
          <p:nvPr/>
        </p:nvSpPr>
        <p:spPr>
          <a:xfrm>
            <a:off x="467544" y="3850791"/>
            <a:ext cx="1512168" cy="100811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Devon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705121"/>
            <a:ext cx="3547630" cy="19431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3"/>
          <a:stretch/>
        </p:blipFill>
        <p:spPr>
          <a:xfrm>
            <a:off x="6804248" y="4669147"/>
            <a:ext cx="2146103" cy="1999097"/>
          </a:xfrm>
          <a:prstGeom prst="rect">
            <a:avLst/>
          </a:prstGeom>
        </p:spPr>
      </p:pic>
      <p:sp>
        <p:nvSpPr>
          <p:cNvPr id="16" name="Vodorovný svitek 15"/>
          <p:cNvSpPr/>
          <p:nvPr/>
        </p:nvSpPr>
        <p:spPr>
          <a:xfrm>
            <a:off x="3707904" y="3850791"/>
            <a:ext cx="1728192" cy="1008112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Karbon</a:t>
            </a:r>
          </a:p>
        </p:txBody>
      </p:sp>
      <p:sp>
        <p:nvSpPr>
          <p:cNvPr id="17" name="Vodorovný svitek 16"/>
          <p:cNvSpPr/>
          <p:nvPr/>
        </p:nvSpPr>
        <p:spPr>
          <a:xfrm>
            <a:off x="7121215" y="3840495"/>
            <a:ext cx="1339217" cy="1008112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Perm</a:t>
            </a:r>
          </a:p>
        </p:txBody>
      </p:sp>
    </p:spTree>
    <p:extLst>
      <p:ext uri="{BB962C8B-B14F-4D97-AF65-F5344CB8AC3E}">
        <p14:creationId xmlns:p14="http://schemas.microsoft.com/office/powerpoint/2010/main" val="348593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2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136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PRVOHORY - Kambrium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395536" y="1196752"/>
            <a:ext cx="7920880" cy="1368152"/>
          </a:xfrm>
        </p:spPr>
        <p:txBody>
          <a:bodyPr>
            <a:normAutofit fontScale="92500"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Nejmladší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superkontinent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Pangea se rozdělil na severní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Laurasii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 jižní </a:t>
            </a:r>
            <a:r>
              <a:rPr lang="cs-CZ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Gondwanu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348879"/>
            <a:ext cx="7614846" cy="438615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48878"/>
            <a:ext cx="2880322" cy="23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8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Živočišná říše - rodokm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" y="692696"/>
            <a:ext cx="9180857" cy="654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8188" y="-27432"/>
            <a:ext cx="8229600" cy="792136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PRVOHORY - Kambrium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9592" y="2852936"/>
            <a:ext cx="7972244" cy="1196752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„Exploze života“ 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Objevují se všechny živočišné kmeny včetně prvních obratlovců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856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kurze Povážím 2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řírodopis 9. GEOLOGIE Usazené horniny organogenní - PDF Stažení zdar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022"/>
            <a:ext cx="9144000" cy="642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PRVOHORY - Kambrium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1296144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Ze schránek těchto živočichů jsou nejstarší organogenní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vápence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616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PRVOHORY - Kambrium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74868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Souš byla pořád bez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života, za to v moři…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7" y="1614941"/>
            <a:ext cx="7315200" cy="41148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286503"/>
            <a:ext cx="4703224" cy="25808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95899"/>
            <a:ext cx="4554848" cy="2562102"/>
          </a:xfrm>
          <a:prstGeom prst="rect">
            <a:avLst/>
          </a:prstGeom>
        </p:spPr>
      </p:pic>
      <p:sp>
        <p:nvSpPr>
          <p:cNvPr id="7" name="Vodorovný svitek 6"/>
          <p:cNvSpPr/>
          <p:nvPr/>
        </p:nvSpPr>
        <p:spPr>
          <a:xfrm>
            <a:off x="2969277" y="6247733"/>
            <a:ext cx="1440160" cy="57606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Hallucigenia</a:t>
            </a:r>
            <a:endParaRPr lang="cs-CZ" dirty="0"/>
          </a:p>
        </p:txBody>
      </p:sp>
      <p:pic>
        <p:nvPicPr>
          <p:cNvPr id="4098" name="Picture 2" descr="Tabula rasa — Opabin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93912"/>
            <a:ext cx="5364088" cy="536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aikouichthys - The Dinosaur Dynast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8" y="4359950"/>
            <a:ext cx="5044298" cy="247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Vodorovný svitek 7"/>
          <p:cNvSpPr/>
          <p:nvPr/>
        </p:nvSpPr>
        <p:spPr>
          <a:xfrm>
            <a:off x="5885892" y="5805264"/>
            <a:ext cx="1152128" cy="57606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Opabinia</a:t>
            </a:r>
            <a:endParaRPr lang="cs-CZ" dirty="0"/>
          </a:p>
        </p:txBody>
      </p:sp>
      <p:sp>
        <p:nvSpPr>
          <p:cNvPr id="11" name="Vodorovný svitek 10"/>
          <p:cNvSpPr/>
          <p:nvPr/>
        </p:nvSpPr>
        <p:spPr>
          <a:xfrm>
            <a:off x="107504" y="4359950"/>
            <a:ext cx="1512168" cy="57606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Haikoichtyus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0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2" b="12960"/>
          <a:stretch/>
        </p:blipFill>
        <p:spPr>
          <a:xfrm>
            <a:off x="10288" y="101268"/>
            <a:ext cx="9151976" cy="67567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" y="3004668"/>
            <a:ext cx="5137776" cy="385333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36104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PRVOHORY - Kambrium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obsahu 2"/>
          <p:cNvSpPr>
            <a:spLocks noGrp="1"/>
          </p:cNvSpPr>
          <p:nvPr>
            <p:ph idx="1"/>
          </p:nvPr>
        </p:nvSpPr>
        <p:spPr>
          <a:xfrm>
            <a:off x="251520" y="836713"/>
            <a:ext cx="8640960" cy="4032448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 moři byly nejhojnější Trilobity </a:t>
            </a:r>
            <a:r>
              <a:rPr lang="cs-CZ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(řecky „</a:t>
            </a:r>
            <a:r>
              <a:rPr lang="cs-CZ" sz="2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trojlaločnatý</a:t>
            </a:r>
            <a:r>
              <a:rPr lang="cs-CZ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“)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popsáno asi 100 000 druhů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jsou to členovci, kteří mají tělo rozděleno podélně i příčně,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otisky jejich koster se našli i v ČR (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Barrandien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jejich nejbližšími žijícími příbuznými jsou Ostrorepy…</a:t>
            </a: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190373"/>
            <a:ext cx="5670384" cy="266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6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6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2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Fotogalerie: Ostrorep americký bývá označovaná jako živoucí fosilie. Má  totiž nejblíže k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53190" cy="611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otogalerie: Ostrorep americký je označován za živoucí fosílii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8" y="428027"/>
            <a:ext cx="918257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estvůra s deseti očima a modrou krví. Na pláži se zjeví jednou do roka -  Echo24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31757"/>
            <a:ext cx="9144000" cy="462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Vodorovný svitek 5"/>
          <p:cNvSpPr/>
          <p:nvPr/>
        </p:nvSpPr>
        <p:spPr>
          <a:xfrm>
            <a:off x="5220072" y="428027"/>
            <a:ext cx="3816424" cy="10081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Nejstarší známí ostrorepi pocházejí z období 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Siluru…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496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121</Words>
  <Application>Microsoft Office PowerPoint</Application>
  <PresentationFormat>Předvádění na obrazovce (4:3)</PresentationFormat>
  <Paragraphs>24</Paragraphs>
  <Slides>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8" baseType="lpstr">
      <vt:lpstr>Motiv sady Office</vt:lpstr>
      <vt:lpstr>PRVOHORY</vt:lpstr>
      <vt:lpstr>PRVOHORY - Kambrium</vt:lpstr>
      <vt:lpstr>PRVOHORY - Kambrium</vt:lpstr>
      <vt:lpstr>PRVOHORY - Kambrium</vt:lpstr>
      <vt:lpstr>PRVOHORY - Kambrium</vt:lpstr>
      <vt:lpstr>PRVOHORY - Kambrium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PRVOHORY</dc:title>
  <dc:creator>B410a-NTB</dc:creator>
  <cp:lastModifiedBy>Mgr. Michal Tóth</cp:lastModifiedBy>
  <cp:revision>14</cp:revision>
  <dcterms:created xsi:type="dcterms:W3CDTF">2021-04-22T18:24:52Z</dcterms:created>
  <dcterms:modified xsi:type="dcterms:W3CDTF">2021-04-23T06:57:03Z</dcterms:modified>
</cp:coreProperties>
</file>