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4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8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8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5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5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0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9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4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8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3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FB87-BDB1-4D09-A028-4B007221CA92}" type="datetimeFigureOut">
              <a:rPr lang="cs-CZ" smtClean="0"/>
              <a:t>26.09.2022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8E87-2A77-43E5-87B1-2127B27A5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85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gif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lag-map of Australia.sv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7739"/>
            <a:ext cx="6984776" cy="65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3792" y="2708920"/>
            <a:ext cx="7772400" cy="1470025"/>
          </a:xfrm>
        </p:spPr>
        <p:txBody>
          <a:bodyPr>
            <a:normAutofit/>
          </a:bodyPr>
          <a:lstStyle/>
          <a:p>
            <a:r>
              <a:rPr lang="cs-CZ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AUSTRALSKÝ SVAZ</a:t>
            </a:r>
            <a:endParaRPr lang="cs-CZ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Australian Flag GIFs - 24 Pieces of Animated Image for Fre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52"/>
            <a:ext cx="37147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udi investor buys mega farm in Australia - All About F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061"/>
            <a:ext cx="8999984" cy="59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Hospodářství - Zemědělství</a:t>
            </a:r>
            <a:endParaRPr lang="cs-CZ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Cotton Australia | Comm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" y="2506798"/>
            <a:ext cx="7370093" cy="4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tailer commits to cutting out mulesed wool | Materials &amp; Production News  |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9380"/>
            <a:ext cx="8460432" cy="59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205"/>
            <a:ext cx="5868144" cy="4680520"/>
          </a:xfrm>
        </p:spPr>
        <p:txBody>
          <a:bodyPr>
            <a:noAutofit/>
          </a:bodyPr>
          <a:lstStyle/>
          <a:p>
            <a:pPr marL="0" indent="0">
              <a:lnSpc>
                <a:spcPct val="6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Pěstování plodin: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pšenice, bavlna</a:t>
            </a:r>
          </a:p>
          <a:p>
            <a:pPr marL="0" indent="0">
              <a:lnSpc>
                <a:spcPct val="6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Chov ovcí: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místo na světě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When the sheep are shorn, the wool comes out in one piece, and skin is  preserved on the sheep alive and well. How is this? - Quo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91925"/>
            <a:ext cx="3125417" cy="21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ustralia in the gold medal position for producing the precious metal,  knocking China from top spot - ABC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465"/>
            <a:ext cx="9144000" cy="60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1038976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Hospodářství - </a:t>
            </a: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Průmysl</a:t>
            </a:r>
            <a:endParaRPr lang="cs-CZ" dirty="0"/>
          </a:p>
        </p:txBody>
      </p:sp>
      <p:pic>
        <p:nvPicPr>
          <p:cNvPr id="2050" name="Picture 2" descr="Gold mines in Australia | BullionBy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2" y="1663189"/>
            <a:ext cx="6237336" cy="51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o Tinto plans $2.6bn spend on high-tech Australian iron ore mine |  Financial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.1. Map of Australian uranium deposits and mines. Source:... | Download 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690391"/>
            <a:ext cx="5724128" cy="51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long and controversial history of uranium mining in Australia - ABC  Radio Natio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350"/>
            <a:ext cx="9144000" cy="51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ndless opportunities' for women in mining | The Austral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64" y="1704462"/>
            <a:ext cx="9172964" cy="51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tsui: Japan's Mitsui may sell stake in Australia thermal coal mine,  Energy News, ET EnergyWor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254"/>
            <a:ext cx="9144001" cy="61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ustralian Opal Mining Fields | Opals Down Und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52" y="1637570"/>
            <a:ext cx="6300192" cy="52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al Mining - Opal Galax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719"/>
            <a:ext cx="9144000" cy="56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ober Pedy | History, Map, Population, &amp; Facts | Britanni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2" y="789144"/>
            <a:ext cx="9155417" cy="608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lcome to Coober Pedy, the world's strangest tow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2" y="734080"/>
            <a:ext cx="9158482" cy="61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5"/>
            <a:ext cx="8229600" cy="1318086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Těžba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Zlata, Železa, Uranu, Uhlí a Opálů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12" descr="Adventures of a female opal m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16220" r="16881" b="17113"/>
          <a:stretch/>
        </p:blipFill>
        <p:spPr bwMode="auto">
          <a:xfrm>
            <a:off x="-1152" y="1671732"/>
            <a:ext cx="9145152" cy="516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Splendor in the Outback: A Visit to Australia's Opal Fields - Beautiful  Certified Gem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2" y="4142104"/>
            <a:ext cx="4808616" cy="27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eat Barrier Reef | Map, Animals, Bleaching, &amp; Fact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082"/>
            <a:ext cx="6300192" cy="49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Great Barrier Reef Is &quot;In for a Rough Ride&quot; - Scientific Ameri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31671"/>
            <a:ext cx="9144000" cy="49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ing Australia: Great Barrier Reef | Condé Nast Trave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99" y="1208192"/>
            <a:ext cx="753860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30 Unforgettable Things to Do on the Great Barrier Reef | Queens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0" descr="30 Unforgettable Things to Do on the Great Barrier Reef | Queensla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Snorkelling in the Great Barrier Reef | Intrepid Travel Blog - The Jour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94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Experience Heart Reef On the Great Barrier Reef | Queensla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4" name="Picture 16" descr="Uluru: Posvátná hora v Austrálii, která je známá svým jedinečným zabarvení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2" y="1470904"/>
            <a:ext cx="9163433" cy="53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 descr="Tajemné Uluru: Výstup na vrchol prý nosí smůlu a záhadně tady mizí turisté  - Novink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0" descr="https://d15-a.sdn.cz/d_15/c_img_E_E/LQkBexf.jpeg?fl=cro,51,0,749,422%7Cres,1200,,1%7Cwebp,75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70" name="Picture 22" descr="Visit Uluru/Ayers Rock | Northern Territory, Austral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" y="2047199"/>
            <a:ext cx="9163432" cy="48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The Twelve Apostles in Australia - Your ultimate gui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0" y="1171057"/>
            <a:ext cx="7582592" cy="56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he Twelve Apostles (Victoria)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1" y="1807891"/>
            <a:ext cx="7582592" cy="50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517632" cy="4525963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Velký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bariérový korálový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útes</a:t>
            </a:r>
          </a:p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Uluru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apoštolů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8" name="Picture 30" descr="The 12 Apostles Victoria Australia - License, download or print for £6.20 |  Photos | Picfai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2" y="712805"/>
            <a:ext cx="9213682" cy="61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609" y="55152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Přírodní památky</a:t>
            </a:r>
          </a:p>
        </p:txBody>
      </p:sp>
    </p:spTree>
    <p:extLst>
      <p:ext uri="{BB962C8B-B14F-4D97-AF65-F5344CB8AC3E}">
        <p14:creationId xmlns:p14="http://schemas.microsoft.com/office/powerpoint/2010/main" val="1203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ames Cook | Biography, Accomplishments, Ship, Voyage Route, Family, Death,  &amp; Facts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3690"/>
            <a:ext cx="7748296" cy="55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410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cs-CZ" sz="4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</a:t>
            </a:r>
            <a:endParaRPr lang="cs-CZ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517269"/>
            <a:ext cx="4255360" cy="2232248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Objevitel Austrálie a Antarktidy a mnoha ostrovů v Tichém oceánu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Střet dvou kultur. Slavného mořeplavce Jamese Cooka před 240 snědli na  Havaji domorodci | Náš REG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24" y="1628800"/>
            <a:ext cx="4427984" cy="2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zřízení – svazový stát</a:t>
            </a:r>
          </a:p>
        </p:txBody>
      </p:sp>
      <p:pic>
        <p:nvPicPr>
          <p:cNvPr id="1026" name="Picture 2" descr="About Australia | OPS Travel Edu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31" y="1786062"/>
            <a:ext cx="6300637" cy="48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Hlavní město – Canberra</a:t>
            </a:r>
          </a:p>
          <a:p>
            <a:r>
              <a:rPr lang="cs-CZ" dirty="0" smtClean="0"/>
              <a:t>Západní Austrálie</a:t>
            </a:r>
          </a:p>
          <a:p>
            <a:r>
              <a:rPr lang="cs-CZ" dirty="0" smtClean="0"/>
              <a:t>Jižní Austrálie</a:t>
            </a:r>
          </a:p>
          <a:p>
            <a:r>
              <a:rPr lang="cs-CZ" dirty="0" smtClean="0"/>
              <a:t>Severní teritorium</a:t>
            </a:r>
          </a:p>
          <a:p>
            <a:r>
              <a:rPr lang="cs-CZ" dirty="0" err="1" smtClean="0"/>
              <a:t>Queensland</a:t>
            </a:r>
            <a:endParaRPr lang="cs-CZ" dirty="0" smtClean="0"/>
          </a:p>
          <a:p>
            <a:r>
              <a:rPr lang="cs-CZ" dirty="0" smtClean="0"/>
              <a:t>Nový Jižní Wales</a:t>
            </a:r>
          </a:p>
          <a:p>
            <a:r>
              <a:rPr lang="cs-CZ" dirty="0" smtClean="0"/>
              <a:t>Victoria</a:t>
            </a:r>
          </a:p>
          <a:p>
            <a:r>
              <a:rPr lang="cs-CZ" dirty="0" smtClean="0"/>
              <a:t>Tasmánie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10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město </a:t>
            </a:r>
            <a:r>
              <a:rPr lang="cs-CZ" b="1" dirty="0" smtClean="0"/>
              <a:t>Canberra</a:t>
            </a:r>
            <a:endParaRPr lang="cs-CZ" b="1" dirty="0"/>
          </a:p>
        </p:txBody>
      </p:sp>
      <p:pic>
        <p:nvPicPr>
          <p:cNvPr id="2050" name="Picture 2" descr="Canberra - hlavní město Austrálie - - jacestovatel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1694332"/>
            <a:ext cx="9155440" cy="5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Best Things to Do in Sydney - What is Sydney Most Famous For? - Go Gu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809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dirty="0" smtClean="0"/>
              <a:t>největší město </a:t>
            </a:r>
            <a:r>
              <a:rPr lang="cs-CZ" b="1" dirty="0" smtClean="0"/>
              <a:t>Sydney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124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81"/>
            <a:ext cx="9144000" cy="60972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cs-CZ" dirty="0" smtClean="0"/>
              <a:t>bývalé hlavní město </a:t>
            </a:r>
            <a:r>
              <a:rPr lang="cs-CZ" b="1" dirty="0" smtClean="0"/>
              <a:t>Melbourne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222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idé Austrálie a Nového Zélandu | Australa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896"/>
            <a:ext cx="7956376" cy="49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Obyvatelstvo</a:t>
            </a:r>
          </a:p>
        </p:txBody>
      </p:sp>
      <p:pic>
        <p:nvPicPr>
          <p:cNvPr id="5122" name="Picture 2" descr="Austrálci aneb původní obyvatelé :: Austrá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41"/>
            <a:ext cx="8388423" cy="49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chest People in Australia | Australian Billionai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2439" r="900" b="1223"/>
          <a:stretch/>
        </p:blipFill>
        <p:spPr bwMode="auto">
          <a:xfrm>
            <a:off x="-1" y="1902896"/>
            <a:ext cx="9143999" cy="49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2448271"/>
          </a:xfrm>
        </p:spPr>
        <p:txBody>
          <a:bodyPr/>
          <a:lstStyle/>
          <a:p>
            <a:r>
              <a:rPr lang="cs-CZ" dirty="0" smtClean="0"/>
              <a:t>domorodci: </a:t>
            </a:r>
            <a:r>
              <a:rPr lang="cs-CZ" b="1" dirty="0" err="1" smtClean="0"/>
              <a:t>Aboriginci</a:t>
            </a:r>
            <a:endParaRPr lang="cs-CZ" b="1" dirty="0" smtClean="0"/>
          </a:p>
          <a:p>
            <a:r>
              <a:rPr lang="cs-CZ" dirty="0" smtClean="0"/>
              <a:t>Počet obyvatel: </a:t>
            </a:r>
            <a:r>
              <a:rPr lang="cs-CZ" b="1" dirty="0" smtClean="0"/>
              <a:t>25 mil. </a:t>
            </a:r>
            <a:r>
              <a:rPr lang="cs-CZ" i="1" dirty="0" smtClean="0"/>
              <a:t>(2,5krát víc než ČR)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Hustota: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nejřídčeji osídlený stát na světě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Australia has an average population density of 3.3 person/sq km, making it  one of the most sparsely populated countries in the world:) : r/MapPo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92" y="2416103"/>
            <a:ext cx="5165812" cy="44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osobnosti</a:t>
            </a:r>
          </a:p>
        </p:txBody>
      </p:sp>
      <p:pic>
        <p:nvPicPr>
          <p:cNvPr id="6146" name="Picture 2" descr="The Best of Steve Irwin - The Crocodile Hunter🐊 | Best Moments | Animal  Plane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te Blanchett v Hobitovi opět jako elfka Galadriel | Blesk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0" y="1343992"/>
            <a:ext cx="9169120" cy="550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395536" y="1628800"/>
            <a:ext cx="2304256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Cate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Blanchett</a:t>
            </a:r>
            <a:endParaRPr lang="cs-CZ" sz="2400" b="1" dirty="0"/>
          </a:p>
        </p:txBody>
      </p:sp>
      <p:pic>
        <p:nvPicPr>
          <p:cNvPr id="6150" name="Picture 6" descr="NESTYDA NICOLE KIDMAN, která se svlékla v mnoha filmech, slaví narozeniny!  Věřili byste, že je jí už tolik let? | TV No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" y="1676755"/>
            <a:ext cx="9201815" cy="51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3563888" y="948742"/>
            <a:ext cx="2304256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Nicol </a:t>
            </a:r>
            <a:r>
              <a:rPr lang="cs-CZ" sz="2400" b="1" dirty="0" err="1" smtClean="0"/>
              <a:t>Kidman</a:t>
            </a:r>
            <a:endParaRPr lang="cs-CZ" sz="2400" b="1" dirty="0"/>
          </a:p>
        </p:txBody>
      </p:sp>
      <p:pic>
        <p:nvPicPr>
          <p:cNvPr id="6152" name="Picture 8" descr="Avatar 2 plot details revealed: 'It's like NOTHING you've ever seen' |  Films | Entertainment | Express.co.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418"/>
            <a:ext cx="9178296" cy="54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aoblený obdélník 9"/>
          <p:cNvSpPr/>
          <p:nvPr/>
        </p:nvSpPr>
        <p:spPr>
          <a:xfrm>
            <a:off x="3307668" y="948742"/>
            <a:ext cx="2816696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Sam </a:t>
            </a:r>
            <a:r>
              <a:rPr lang="cs-CZ" sz="2400" b="1" dirty="0" err="1" smtClean="0"/>
              <a:t>Worthington</a:t>
            </a:r>
            <a:endParaRPr lang="cs-CZ" sz="2400" b="1" dirty="0"/>
          </a:p>
        </p:txBody>
      </p:sp>
      <p:pic>
        <p:nvPicPr>
          <p:cNvPr id="6154" name="Picture 10" descr="Hugo Weaving vysvětlil, proč se nevrátil jako Red Skull. Prozradil též, zda  se ukáže v Matrixu 4 – Filmožrouti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9" y="1700370"/>
            <a:ext cx="9169120" cy="51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3307668" y="998281"/>
            <a:ext cx="2664296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Hugo </a:t>
            </a:r>
            <a:r>
              <a:rPr lang="cs-CZ" sz="2400" b="1" dirty="0" err="1" smtClean="0"/>
              <a:t>Weaving</a:t>
            </a:r>
            <a:endParaRPr lang="cs-CZ" sz="2400" b="1" dirty="0"/>
          </a:p>
        </p:txBody>
      </p:sp>
      <p:pic>
        <p:nvPicPr>
          <p:cNvPr id="6156" name="Picture 12" descr="Liam Hemsworth dostal k narozeninám slevu na bratrův fitness program -  Super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" y="1640752"/>
            <a:ext cx="9185468" cy="51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3307668" y="1029378"/>
            <a:ext cx="3064532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Bratři </a:t>
            </a:r>
            <a:r>
              <a:rPr lang="cs-CZ" sz="2400" b="1" dirty="0" err="1" smtClean="0"/>
              <a:t>Hemsworthové</a:t>
            </a:r>
            <a:endParaRPr lang="cs-CZ" sz="2400" b="1" dirty="0"/>
          </a:p>
        </p:txBody>
      </p:sp>
      <p:pic>
        <p:nvPicPr>
          <p:cNvPr id="6158" name="Picture 14" descr="Guy Pearce shares what he misses most about Australia | WHO Magaz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32" y="1861630"/>
            <a:ext cx="9210328" cy="49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aoblený obdélník 15"/>
          <p:cNvSpPr/>
          <p:nvPr/>
        </p:nvSpPr>
        <p:spPr>
          <a:xfrm>
            <a:off x="3419872" y="1141550"/>
            <a:ext cx="2808312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Guy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Pearce</a:t>
            </a:r>
            <a:endParaRPr lang="cs-CZ" sz="2400" b="1" dirty="0"/>
          </a:p>
        </p:txBody>
      </p:sp>
      <p:pic>
        <p:nvPicPr>
          <p:cNvPr id="6160" name="Picture 16" descr="Margot Robbie cumple 30 años: 5 papeles que marcaron su carrera al  estrellato | Harley Quinn | &quot;Once Upon a Time in Hollywood&quot; | &quot;Bombshell&quot; |  &quot;I, Tonya&quot; | &quot;The Wolf of Wall Street&quot; | &quot;Suicide Squad&quot; | RPP Notici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4" y="883143"/>
            <a:ext cx="8357884" cy="59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aoblený obdélník 17"/>
          <p:cNvSpPr/>
          <p:nvPr/>
        </p:nvSpPr>
        <p:spPr>
          <a:xfrm>
            <a:off x="3435778" y="900766"/>
            <a:ext cx="2808312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Margot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Robbie</a:t>
            </a:r>
            <a:endParaRPr lang="cs-CZ" sz="2400" b="1" dirty="0"/>
          </a:p>
        </p:txBody>
      </p:sp>
      <p:pic>
        <p:nvPicPr>
          <p:cNvPr id="6162" name="Picture 18" descr="Wolverine: Hugh Jackman usou seu papel para evitar ser deportado; entenda!  | Minha Sér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" y="1659347"/>
            <a:ext cx="9219764" cy="51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3402516" y="939267"/>
            <a:ext cx="2808312" cy="720080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Hugh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Jackman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124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1182992"/>
          </a:xfrm>
        </p:spPr>
        <p:txBody>
          <a:bodyPr>
            <a:normAutofit fontScale="90000"/>
          </a:bodyPr>
          <a:lstStyle/>
          <a:p>
            <a:pPr lvl="0"/>
            <a:r>
              <a:rPr lang="cs-CZ" sz="53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Fauna a Flóra </a:t>
            </a:r>
            <a:br>
              <a:rPr lang="cs-CZ" sz="53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000" dirty="0" smtClean="0"/>
              <a:t>75 </a:t>
            </a:r>
            <a:r>
              <a:rPr lang="sk-SK" sz="2000" dirty="0"/>
              <a:t>% </a:t>
            </a:r>
            <a:r>
              <a:rPr lang="sk-SK" sz="2000" dirty="0" err="1" smtClean="0"/>
              <a:t>jsou</a:t>
            </a:r>
            <a:r>
              <a:rPr lang="sk-SK" sz="2000" dirty="0" smtClean="0"/>
              <a:t> </a:t>
            </a:r>
            <a:r>
              <a:rPr lang="sk-SK" sz="2000" dirty="0" err="1" smtClean="0"/>
              <a:t>endemité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2674640" cy="56166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Klokan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Koala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Ptakopysk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Vombat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Dingo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smtClean="0"/>
              <a:t>Emu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 err="1" smtClean="0"/>
              <a:t>Taipan</a:t>
            </a:r>
            <a:endParaRPr lang="cs-CZ" dirty="0" smtClean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20475" y="984840"/>
            <a:ext cx="2674640" cy="826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Eukalyptus</a:t>
            </a:r>
          </a:p>
        </p:txBody>
      </p:sp>
      <p:pic>
        <p:nvPicPr>
          <p:cNvPr id="7170" name="Picture 2" descr="THE KANGOROO – MORE THAN JUST A STRETCH-SHORTENING PHENOMENON - nHANCE THE  UNIQUE INNOVATION FOR PERFORMANCE ENHANC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229849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ajka: Jak šel koala s kání a sršní hledat ztracené iluze - Seznam Zpráv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4" name="Picture 6" descr="Je pravda, že Koala medvídkovitý ve skutečnosti není medvídek? • mujRozh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779920"/>
            <a:ext cx="1587168" cy="8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takopysk v ohrožení: Přežije ikona Austrálie příštích 50 let? | Ábíčko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80" y="2669564"/>
            <a:ext cx="1542569" cy="8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ombat obecný - lexikon zvíř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33" y="3429000"/>
            <a:ext cx="14034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es Dingo | iFauna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8" y="4323693"/>
            <a:ext cx="143072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taipan velký – Seznam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8" y="5898020"/>
            <a:ext cx="1643994" cy="9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žisérka Imogen Thomas o filmu S EMU O ZÁVOD: Ptáci emu jsou zvědaví, což  byla naše výhoda - 62. ZLÍN FILM FESTIVAL 2022 - mezinárodní festival pro  děti a mláde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35" y="4955925"/>
            <a:ext cx="1752054" cy="98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Eukalyptus sněhový Alpine Snow (Eucalyptus pauciflora subsp. niphophila -  Alpine Snow Gum) - 8 semen od 62 Kč - Zboží.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84" y="1536837"/>
            <a:ext cx="4577811" cy="37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Australia: Surfer dies after shark attack | News | DW | 05.09.20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18486"/>
            <a:ext cx="2771800" cy="156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138</Words>
  <Application>Microsoft Office PowerPoint</Application>
  <PresentationFormat>Předvádění na obrazovce (4:3)</PresentationFormat>
  <Paragraphs>46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AUSTRALSKÝ SVAZ</vt:lpstr>
      <vt:lpstr>James Cook</vt:lpstr>
      <vt:lpstr>Státní zřízení – svazový stát</vt:lpstr>
      <vt:lpstr>Hlavní město Canberra</vt:lpstr>
      <vt:lpstr>největší město Sydney</vt:lpstr>
      <vt:lpstr>bývalé hlavní město Melbourne</vt:lpstr>
      <vt:lpstr>Obyvatelstvo</vt:lpstr>
      <vt:lpstr>Nejznámější osobnosti</vt:lpstr>
      <vt:lpstr>Fauna a Flóra  75 % jsou endemité </vt:lpstr>
      <vt:lpstr>Hospodářství - Zemědělství</vt:lpstr>
      <vt:lpstr>Hospodářství - Průmysl</vt:lpstr>
      <vt:lpstr>Přírodní památky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AUSTRALSKÝ SVAZ</dc:title>
  <dc:creator>Mgr. Michal Tóth</dc:creator>
  <cp:lastModifiedBy>Mgr. Michal Tóth</cp:lastModifiedBy>
  <cp:revision>22</cp:revision>
  <dcterms:created xsi:type="dcterms:W3CDTF">2022-09-23T05:37:36Z</dcterms:created>
  <dcterms:modified xsi:type="dcterms:W3CDTF">2022-09-26T09:36:22Z</dcterms:modified>
</cp:coreProperties>
</file>