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0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734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7469F-F811-4213-BDF2-FCE653FD3662}" type="datetimeFigureOut">
              <a:rPr lang="cs-CZ" smtClean="0"/>
              <a:t>08.12.2023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8F92E-896F-4432-8BB3-4E5E0DA8D1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3570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7469F-F811-4213-BDF2-FCE653FD3662}" type="datetimeFigureOut">
              <a:rPr lang="cs-CZ" smtClean="0"/>
              <a:t>08.12.2023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8F92E-896F-4432-8BB3-4E5E0DA8D1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0571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7469F-F811-4213-BDF2-FCE653FD3662}" type="datetimeFigureOut">
              <a:rPr lang="cs-CZ" smtClean="0"/>
              <a:t>08.12.2023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8F92E-896F-4432-8BB3-4E5E0DA8D1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5642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7469F-F811-4213-BDF2-FCE653FD3662}" type="datetimeFigureOut">
              <a:rPr lang="cs-CZ" smtClean="0"/>
              <a:t>08.12.2023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8F92E-896F-4432-8BB3-4E5E0DA8D1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5460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7469F-F811-4213-BDF2-FCE653FD3662}" type="datetimeFigureOut">
              <a:rPr lang="cs-CZ" smtClean="0"/>
              <a:t>08.12.2023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8F92E-896F-4432-8BB3-4E5E0DA8D1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7386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7469F-F811-4213-BDF2-FCE653FD3662}" type="datetimeFigureOut">
              <a:rPr lang="cs-CZ" smtClean="0"/>
              <a:t>08.12.2023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8F92E-896F-4432-8BB3-4E5E0DA8D1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2594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7469F-F811-4213-BDF2-FCE653FD3662}" type="datetimeFigureOut">
              <a:rPr lang="cs-CZ" smtClean="0"/>
              <a:t>08.12.2023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8F92E-896F-4432-8BB3-4E5E0DA8D1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2466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7469F-F811-4213-BDF2-FCE653FD3662}" type="datetimeFigureOut">
              <a:rPr lang="cs-CZ" smtClean="0"/>
              <a:t>08.12.2023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8F92E-896F-4432-8BB3-4E5E0DA8D1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4303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7469F-F811-4213-BDF2-FCE653FD3662}" type="datetimeFigureOut">
              <a:rPr lang="cs-CZ" smtClean="0"/>
              <a:t>08.12.2023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8F92E-896F-4432-8BB3-4E5E0DA8D1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150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7469F-F811-4213-BDF2-FCE653FD3662}" type="datetimeFigureOut">
              <a:rPr lang="cs-CZ" smtClean="0"/>
              <a:t>08.12.2023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8F92E-896F-4432-8BB3-4E5E0DA8D1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351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7469F-F811-4213-BDF2-FCE653FD3662}" type="datetimeFigureOut">
              <a:rPr lang="cs-CZ" smtClean="0"/>
              <a:t>08.12.2023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8F92E-896F-4432-8BB3-4E5E0DA8D1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1920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A7469F-F811-4213-BDF2-FCE653FD3662}" type="datetimeFigureOut">
              <a:rPr lang="cs-CZ" smtClean="0"/>
              <a:t>08.12.2023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8F92E-896F-4432-8BB3-4E5E0DA8D1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2583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f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996960" y="1429653"/>
            <a:ext cx="3168352" cy="3456384"/>
          </a:xfrm>
        </p:spPr>
        <p:txBody>
          <a:bodyPr>
            <a:noAutofit/>
          </a:bodyPr>
          <a:lstStyle/>
          <a:p>
            <a:r>
              <a:rPr lang="cs-CZ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Památky </a:t>
            </a:r>
            <a:r>
              <a:rPr lang="cs-CZ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Británie</a:t>
            </a:r>
            <a:r>
              <a:rPr lang="cs-CZ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cs-CZ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Francie</a:t>
            </a:r>
            <a:endParaRPr lang="cs-CZ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3"/>
            <a:ext cx="3312368" cy="167550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436" y="4732504"/>
            <a:ext cx="2987824" cy="197196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16633"/>
            <a:ext cx="3347864" cy="173165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97152"/>
            <a:ext cx="3275856" cy="1842669"/>
          </a:xfrm>
          <a:prstGeom prst="rect">
            <a:avLst/>
          </a:prstGeom>
        </p:spPr>
      </p:pic>
      <p:pic>
        <p:nvPicPr>
          <p:cNvPr id="1026" name="Picture 2" descr="Salisbury Cathedral - Wikiped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42318"/>
            <a:ext cx="1483801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ork Travel Guide | York Tourism - KAYA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777" y="2572456"/>
            <a:ext cx="2516603" cy="1414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elký okruh Provence | Francie, Ostrov 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83835"/>
            <a:ext cx="2686865" cy="179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À la découverte de Lourdes - Tourisme Hautes Pyrénée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367" y="5182626"/>
            <a:ext cx="1779465" cy="118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74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9653"/>
            <a:ext cx="9252520" cy="6168347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2784" y="4616"/>
            <a:ext cx="8229600" cy="904104"/>
          </a:xfrm>
        </p:spPr>
        <p:txBody>
          <a:bodyPr/>
          <a:lstStyle/>
          <a:p>
            <a:r>
              <a:rPr lang="cs-CZ" dirty="0" smtClean="0"/>
              <a:t>London </a:t>
            </a:r>
            <a:r>
              <a:rPr lang="cs-CZ" dirty="0" err="1" smtClean="0"/>
              <a:t>Eye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016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4093"/>
            <a:ext cx="9144000" cy="462534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2784" y="4616"/>
            <a:ext cx="8229600" cy="904104"/>
          </a:xfrm>
        </p:spPr>
        <p:txBody>
          <a:bodyPr/>
          <a:lstStyle/>
          <a:p>
            <a:r>
              <a:rPr lang="cs-CZ" dirty="0" err="1" smtClean="0"/>
              <a:t>Building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Parliament</a:t>
            </a:r>
            <a:r>
              <a:rPr lang="cs-CZ" dirty="0" smtClean="0"/>
              <a:t> and Big Ben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016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" y="812240"/>
            <a:ext cx="9137168" cy="604576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2784" y="4616"/>
            <a:ext cx="8229600" cy="904104"/>
          </a:xfrm>
        </p:spPr>
        <p:txBody>
          <a:bodyPr/>
          <a:lstStyle/>
          <a:p>
            <a:r>
              <a:rPr lang="cs-CZ" dirty="0" err="1" smtClean="0"/>
              <a:t>Trafalgar</a:t>
            </a:r>
            <a:r>
              <a:rPr lang="cs-CZ" dirty="0" smtClean="0"/>
              <a:t> Square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016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7263"/>
            <a:ext cx="9144000" cy="4699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2784" y="4616"/>
            <a:ext cx="8229600" cy="904104"/>
          </a:xfrm>
        </p:spPr>
        <p:txBody>
          <a:bodyPr/>
          <a:lstStyle/>
          <a:p>
            <a:r>
              <a:rPr lang="cs-CZ" dirty="0" smtClean="0"/>
              <a:t>Piccadilly </a:t>
            </a:r>
            <a:r>
              <a:rPr lang="cs-CZ" dirty="0" err="1" smtClean="0"/>
              <a:t>Circus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016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3638"/>
            <a:ext cx="9144000" cy="428625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2784" y="4616"/>
            <a:ext cx="8229600" cy="904104"/>
          </a:xfrm>
        </p:spPr>
        <p:txBody>
          <a:bodyPr/>
          <a:lstStyle/>
          <a:p>
            <a:r>
              <a:rPr lang="cs-CZ" dirty="0" err="1" smtClean="0"/>
              <a:t>Westminster</a:t>
            </a:r>
            <a:r>
              <a:rPr lang="cs-CZ" dirty="0" smtClean="0"/>
              <a:t> </a:t>
            </a:r>
            <a:r>
              <a:rPr lang="cs-CZ" dirty="0" err="1" smtClean="0"/>
              <a:t>Abbey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016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11152"/>
            <a:ext cx="7920880" cy="594684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2784" y="4616"/>
            <a:ext cx="8229600" cy="904104"/>
          </a:xfrm>
        </p:spPr>
        <p:txBody>
          <a:bodyPr/>
          <a:lstStyle/>
          <a:p>
            <a:r>
              <a:rPr lang="cs-CZ" dirty="0" smtClean="0"/>
              <a:t>Natural </a:t>
            </a:r>
            <a:r>
              <a:rPr lang="cs-CZ" dirty="0" err="1" smtClean="0"/>
              <a:t>History</a:t>
            </a:r>
            <a:r>
              <a:rPr lang="cs-CZ" dirty="0" smtClean="0"/>
              <a:t> Museum, London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036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2961"/>
            <a:ext cx="9144000" cy="603504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2784" y="4616"/>
            <a:ext cx="8229600" cy="904104"/>
          </a:xfrm>
        </p:spPr>
        <p:txBody>
          <a:bodyPr/>
          <a:lstStyle/>
          <a:p>
            <a:r>
              <a:rPr lang="cs-CZ" dirty="0" err="1" smtClean="0"/>
              <a:t>Eiffelova</a:t>
            </a:r>
            <a:r>
              <a:rPr lang="cs-CZ" dirty="0" smtClean="0"/>
              <a:t> věž, Paříž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036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3489"/>
            <a:ext cx="9144000" cy="609451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2784" y="4616"/>
            <a:ext cx="5129336" cy="904104"/>
          </a:xfrm>
        </p:spPr>
        <p:txBody>
          <a:bodyPr/>
          <a:lstStyle/>
          <a:p>
            <a:r>
              <a:rPr lang="cs-CZ" dirty="0" smtClean="0"/>
              <a:t>Louvre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0"/>
            <a:ext cx="3347864" cy="251089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933360" y="47667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Mona Lisa</a:t>
            </a:r>
            <a:endParaRPr lang="cs-CZ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036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1130"/>
            <a:ext cx="9144000" cy="609230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2784" y="4616"/>
            <a:ext cx="8229600" cy="904104"/>
          </a:xfrm>
        </p:spPr>
        <p:txBody>
          <a:bodyPr/>
          <a:lstStyle/>
          <a:p>
            <a:r>
              <a:rPr lang="cs-CZ" dirty="0" err="1" smtClean="0"/>
              <a:t>Trocadero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036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3559"/>
            <a:ext cx="9144000" cy="511444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2784" y="4616"/>
            <a:ext cx="8229600" cy="1264144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Sacre</a:t>
            </a:r>
            <a:r>
              <a:rPr lang="cs-CZ" dirty="0" smtClean="0"/>
              <a:t> </a:t>
            </a:r>
            <a:r>
              <a:rPr lang="cs-CZ" dirty="0" err="1" smtClean="0"/>
              <a:t>Coeur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(Chrám Nejsvětějšího srdce)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036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31485"/>
            <a:ext cx="9108504" cy="6421495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2784" y="4616"/>
            <a:ext cx="8229600" cy="904104"/>
          </a:xfrm>
        </p:spPr>
        <p:txBody>
          <a:bodyPr/>
          <a:lstStyle/>
          <a:p>
            <a:r>
              <a:rPr lang="cs-CZ" dirty="0" smtClean="0"/>
              <a:t>Hadrianův val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5850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7400"/>
            <a:ext cx="9144000" cy="48006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2784" y="4616"/>
            <a:ext cx="8229600" cy="904104"/>
          </a:xfrm>
        </p:spPr>
        <p:txBody>
          <a:bodyPr/>
          <a:lstStyle/>
          <a:p>
            <a:r>
              <a:rPr lang="cs-CZ" dirty="0"/>
              <a:t>č</a:t>
            </a:r>
            <a:r>
              <a:rPr lang="cs-CZ" dirty="0" smtClean="0"/>
              <a:t>tvrť </a:t>
            </a:r>
            <a:r>
              <a:rPr lang="cs-CZ" dirty="0" err="1" smtClean="0"/>
              <a:t>Montmartre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036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2784" y="4616"/>
            <a:ext cx="8229600" cy="90410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Invalidovna (Paříž) – Napoleonův hrob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036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4616"/>
            <a:ext cx="9144000" cy="90410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Pantheon (Paříž) – Mauzoleum slavných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036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" y="22904"/>
            <a:ext cx="7937648" cy="904104"/>
          </a:xfrm>
        </p:spPr>
        <p:txBody>
          <a:bodyPr/>
          <a:lstStyle/>
          <a:p>
            <a:r>
              <a:rPr lang="cs-CZ" dirty="0" smtClean="0"/>
              <a:t>Notre Dame – Chrám Matky Boží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036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76" y="778006"/>
            <a:ext cx="9156576" cy="610057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2784" y="4616"/>
            <a:ext cx="8229600" cy="904104"/>
          </a:xfrm>
        </p:spPr>
        <p:txBody>
          <a:bodyPr/>
          <a:lstStyle/>
          <a:p>
            <a:r>
              <a:rPr lang="cs-CZ" dirty="0"/>
              <a:t>č</a:t>
            </a:r>
            <a:r>
              <a:rPr lang="cs-CZ" dirty="0" smtClean="0"/>
              <a:t>tvrť La Defense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036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64" y="758308"/>
            <a:ext cx="9150864" cy="609969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2784" y="4616"/>
            <a:ext cx="8229600" cy="904104"/>
          </a:xfrm>
        </p:spPr>
        <p:txBody>
          <a:bodyPr/>
          <a:lstStyle/>
          <a:p>
            <a:r>
              <a:rPr lang="cs-CZ" dirty="0" err="1" smtClean="0"/>
              <a:t>Champs</a:t>
            </a:r>
            <a:r>
              <a:rPr lang="cs-CZ" dirty="0" smtClean="0"/>
              <a:t> </a:t>
            </a:r>
            <a:r>
              <a:rPr lang="cs-CZ" dirty="0" err="1" smtClean="0"/>
              <a:t>Elysées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036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" y="1158567"/>
            <a:ext cx="9142888" cy="5714305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2784" y="4616"/>
            <a:ext cx="8229600" cy="904104"/>
          </a:xfrm>
        </p:spPr>
        <p:txBody>
          <a:bodyPr/>
          <a:lstStyle/>
          <a:p>
            <a:r>
              <a:rPr lang="cs-CZ" dirty="0" smtClean="0"/>
              <a:t>Vítězný oblouk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036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364"/>
            <a:ext cx="9144000" cy="514463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2784" y="4616"/>
            <a:ext cx="8229600" cy="904104"/>
          </a:xfrm>
        </p:spPr>
        <p:txBody>
          <a:bodyPr/>
          <a:lstStyle/>
          <a:p>
            <a:r>
              <a:rPr lang="cs-CZ" dirty="0" smtClean="0"/>
              <a:t>Versailles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036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4220"/>
            <a:ext cx="9144000" cy="51435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2784" y="4616"/>
            <a:ext cx="8229600" cy="904104"/>
          </a:xfrm>
        </p:spPr>
        <p:txBody>
          <a:bodyPr/>
          <a:lstStyle/>
          <a:p>
            <a:r>
              <a:rPr lang="cs-CZ" dirty="0" err="1" smtClean="0"/>
              <a:t>Chartres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036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" y="1718352"/>
            <a:ext cx="9137152" cy="513964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2784" y="4616"/>
            <a:ext cx="8229600" cy="904104"/>
          </a:xfrm>
        </p:spPr>
        <p:txBody>
          <a:bodyPr/>
          <a:lstStyle/>
          <a:p>
            <a:r>
              <a:rPr lang="cs-CZ" dirty="0" err="1" smtClean="0"/>
              <a:t>Mont</a:t>
            </a:r>
            <a:r>
              <a:rPr lang="cs-CZ" dirty="0" smtClean="0"/>
              <a:t> Saint Michel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036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286585"/>
            <a:ext cx="9108504" cy="4711295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2784" y="4616"/>
            <a:ext cx="8229600" cy="904104"/>
          </a:xfrm>
        </p:spPr>
        <p:txBody>
          <a:bodyPr/>
          <a:lstStyle/>
          <a:p>
            <a:r>
              <a:rPr lang="cs-CZ" dirty="0" err="1" smtClean="0"/>
              <a:t>Stonehenge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9040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8" y="2276872"/>
            <a:ext cx="9127984" cy="456399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2784" y="4616"/>
            <a:ext cx="8229600" cy="904104"/>
          </a:xfrm>
        </p:spPr>
        <p:txBody>
          <a:bodyPr/>
          <a:lstStyle/>
          <a:p>
            <a:r>
              <a:rPr lang="cs-CZ" dirty="0" smtClean="0"/>
              <a:t>Avignon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036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6" y="1504261"/>
            <a:ext cx="9127984" cy="399349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2784" y="4616"/>
            <a:ext cx="8229600" cy="904104"/>
          </a:xfrm>
        </p:spPr>
        <p:txBody>
          <a:bodyPr/>
          <a:lstStyle/>
          <a:p>
            <a:r>
              <a:rPr lang="cs-CZ" dirty="0" smtClean="0"/>
              <a:t>Zámky na řece Loira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6" y="1215008"/>
            <a:ext cx="9144000" cy="4572000"/>
          </a:xfrm>
          <a:prstGeom prst="rect">
            <a:avLst/>
          </a:prstGeom>
        </p:spPr>
      </p:pic>
      <p:pic>
        <p:nvPicPr>
          <p:cNvPr id="2050" name="Picture 2" descr="Velký okruh Provence | Francie, Ostrov 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3048000"/>
            <a:ext cx="9525000" cy="635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13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2784" y="4616"/>
            <a:ext cx="8229600" cy="904104"/>
          </a:xfrm>
        </p:spPr>
        <p:txBody>
          <a:bodyPr/>
          <a:lstStyle/>
          <a:p>
            <a:r>
              <a:rPr lang="cs-CZ" dirty="0" smtClean="0"/>
              <a:t>Pont </a:t>
            </a:r>
            <a:r>
              <a:rPr lang="cs-CZ" dirty="0" err="1" smtClean="0"/>
              <a:t>du</a:t>
            </a:r>
            <a:r>
              <a:rPr lang="cs-CZ" dirty="0" smtClean="0"/>
              <a:t> Gard</a:t>
            </a:r>
            <a:endParaRPr lang="cs-CZ" dirty="0"/>
          </a:p>
        </p:txBody>
      </p:sp>
      <p:pic>
        <p:nvPicPr>
          <p:cNvPr id="2050" name="Picture 2" descr="Velký okruh Provence | Francie, Ostrov 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8952"/>
            <a:ext cx="9144000" cy="609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18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2784" y="4616"/>
            <a:ext cx="8229600" cy="904104"/>
          </a:xfrm>
        </p:spPr>
        <p:txBody>
          <a:bodyPr/>
          <a:lstStyle/>
          <a:p>
            <a:r>
              <a:rPr lang="cs-CZ" dirty="0" err="1" smtClean="0"/>
              <a:t>Lourdes</a:t>
            </a:r>
            <a:endParaRPr lang="cs-CZ" dirty="0"/>
          </a:p>
        </p:txBody>
      </p:sp>
      <p:pic>
        <p:nvPicPr>
          <p:cNvPr id="3074" name="Picture 2" descr="À la découverte de Lourdes - Tourisme Hautes Pyréné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" y="755227"/>
            <a:ext cx="9138146" cy="609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227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5527"/>
            <a:ext cx="9144000" cy="606247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2784" y="4616"/>
            <a:ext cx="8229600" cy="904104"/>
          </a:xfrm>
        </p:spPr>
        <p:txBody>
          <a:bodyPr/>
          <a:lstStyle/>
          <a:p>
            <a:r>
              <a:rPr lang="cs-CZ" dirty="0" smtClean="0"/>
              <a:t>Loch Ness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340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5" y="795527"/>
            <a:ext cx="9093709" cy="606247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2784" y="4616"/>
            <a:ext cx="8229600" cy="904104"/>
          </a:xfrm>
        </p:spPr>
        <p:txBody>
          <a:bodyPr/>
          <a:lstStyle/>
          <a:p>
            <a:r>
              <a:rPr lang="cs-CZ" dirty="0" err="1" smtClean="0"/>
              <a:t>Giants</a:t>
            </a:r>
            <a:r>
              <a:rPr lang="cs-CZ" dirty="0" smtClean="0"/>
              <a:t> </a:t>
            </a:r>
            <a:r>
              <a:rPr lang="cs-CZ" dirty="0" err="1" smtClean="0"/>
              <a:t>Causeway</a:t>
            </a:r>
            <a:r>
              <a:rPr lang="cs-CZ" dirty="0" smtClean="0"/>
              <a:t> (Stezka obrů)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0257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013"/>
            <a:ext cx="9144000" cy="51435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2784" y="4616"/>
            <a:ext cx="8229600" cy="904104"/>
          </a:xfrm>
        </p:spPr>
        <p:txBody>
          <a:bodyPr/>
          <a:lstStyle/>
          <a:p>
            <a:r>
              <a:rPr lang="cs-CZ" dirty="0" err="1" smtClean="0"/>
              <a:t>National</a:t>
            </a:r>
            <a:r>
              <a:rPr lang="cs-CZ" dirty="0" smtClean="0"/>
              <a:t> Park </a:t>
            </a:r>
            <a:r>
              <a:rPr lang="cs-CZ" dirty="0" err="1" smtClean="0"/>
              <a:t>Lake</a:t>
            </a:r>
            <a:r>
              <a:rPr lang="cs-CZ" dirty="0" smtClean="0"/>
              <a:t> </a:t>
            </a:r>
            <a:r>
              <a:rPr lang="cs-CZ" dirty="0" err="1" smtClean="0"/>
              <a:t>District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75931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7601"/>
            <a:ext cx="9144000" cy="487832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2784" y="4616"/>
            <a:ext cx="8229600" cy="904104"/>
          </a:xfrm>
        </p:spPr>
        <p:txBody>
          <a:bodyPr/>
          <a:lstStyle/>
          <a:p>
            <a:r>
              <a:rPr lang="cs-CZ" dirty="0" smtClean="0"/>
              <a:t>Windsor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016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9543"/>
            <a:ext cx="9144000" cy="511444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2784" y="4616"/>
            <a:ext cx="8229600" cy="904104"/>
          </a:xfrm>
        </p:spPr>
        <p:txBody>
          <a:bodyPr/>
          <a:lstStyle/>
          <a:p>
            <a:r>
              <a:rPr lang="cs-CZ" dirty="0" smtClean="0"/>
              <a:t>Tower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016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2664"/>
            <a:ext cx="9144000" cy="609904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2784" y="4616"/>
            <a:ext cx="8229600" cy="904104"/>
          </a:xfrm>
        </p:spPr>
        <p:txBody>
          <a:bodyPr/>
          <a:lstStyle/>
          <a:p>
            <a:r>
              <a:rPr lang="cs-CZ" dirty="0" smtClean="0"/>
              <a:t>Tower </a:t>
            </a:r>
            <a:r>
              <a:rPr lang="cs-CZ" dirty="0" err="1" smtClean="0"/>
              <a:t>Bridge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016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95</Words>
  <Application>Microsoft Office PowerPoint</Application>
  <PresentationFormat>Předvádění na obrazovce (4:3)</PresentationFormat>
  <Paragraphs>34</Paragraphs>
  <Slides>33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4" baseType="lpstr">
      <vt:lpstr>Motiv systému Office</vt:lpstr>
      <vt:lpstr>Památky Británie a Francie</vt:lpstr>
      <vt:lpstr>Hadrianův val</vt:lpstr>
      <vt:lpstr>Stonehenge</vt:lpstr>
      <vt:lpstr>Loch Ness</vt:lpstr>
      <vt:lpstr>Giants Causeway (Stezka obrů)</vt:lpstr>
      <vt:lpstr>National Park Lake District</vt:lpstr>
      <vt:lpstr>Windsor</vt:lpstr>
      <vt:lpstr>Tower</vt:lpstr>
      <vt:lpstr>Tower Bridge</vt:lpstr>
      <vt:lpstr>London Eye</vt:lpstr>
      <vt:lpstr>Building of Parliament and Big Ben</vt:lpstr>
      <vt:lpstr>Trafalgar Square</vt:lpstr>
      <vt:lpstr>Piccadilly Circus</vt:lpstr>
      <vt:lpstr>Westminster Abbey</vt:lpstr>
      <vt:lpstr>Natural History Museum, London</vt:lpstr>
      <vt:lpstr>Eiffelova věž, Paříž</vt:lpstr>
      <vt:lpstr>Louvre</vt:lpstr>
      <vt:lpstr>Trocadero</vt:lpstr>
      <vt:lpstr>Sacre Coeur (Chrám Nejsvětějšího srdce)</vt:lpstr>
      <vt:lpstr>čtvrť Montmartre</vt:lpstr>
      <vt:lpstr>Invalidovna (Paříž) – Napoleonův hrob</vt:lpstr>
      <vt:lpstr>Pantheon (Paříž) – Mauzoleum slavných</vt:lpstr>
      <vt:lpstr>Notre Dame – Chrám Matky Boží</vt:lpstr>
      <vt:lpstr>čtvrť La Defense</vt:lpstr>
      <vt:lpstr>Champs Elysées</vt:lpstr>
      <vt:lpstr>Vítězný oblouk</vt:lpstr>
      <vt:lpstr>Versailles</vt:lpstr>
      <vt:lpstr>Chartres</vt:lpstr>
      <vt:lpstr>Mont Saint Michel</vt:lpstr>
      <vt:lpstr>Avignon</vt:lpstr>
      <vt:lpstr>Zámky na řece Loira</vt:lpstr>
      <vt:lpstr>Pont du Gard</vt:lpstr>
      <vt:lpstr>Lourdes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Památky Británie a Francie</dc:title>
  <dc:creator>Mgr. Michal Tóth</dc:creator>
  <cp:lastModifiedBy>Mgr. Michal Tóth</cp:lastModifiedBy>
  <cp:revision>8</cp:revision>
  <dcterms:created xsi:type="dcterms:W3CDTF">2023-12-05T21:24:03Z</dcterms:created>
  <dcterms:modified xsi:type="dcterms:W3CDTF">2023-12-08T18:43:28Z</dcterms:modified>
</cp:coreProperties>
</file>