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 varScale="1">
        <p:scale>
          <a:sx n="83" d="100"/>
          <a:sy n="83" d="100"/>
        </p:scale>
        <p:origin x="-87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05A3-1F45-49EE-9829-149BF4054F78}" type="datetimeFigureOut">
              <a:rPr lang="cs-CZ" smtClean="0"/>
              <a:t>08.02.2023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18A5-5258-4C41-9D13-16035D0AA7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519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05A3-1F45-49EE-9829-149BF4054F78}" type="datetimeFigureOut">
              <a:rPr lang="cs-CZ" smtClean="0"/>
              <a:t>08.02.2023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18A5-5258-4C41-9D13-16035D0AA7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2466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05A3-1F45-49EE-9829-149BF4054F78}" type="datetimeFigureOut">
              <a:rPr lang="cs-CZ" smtClean="0"/>
              <a:t>08.02.2023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18A5-5258-4C41-9D13-16035D0AA7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54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05A3-1F45-49EE-9829-149BF4054F78}" type="datetimeFigureOut">
              <a:rPr lang="cs-CZ" smtClean="0"/>
              <a:t>08.02.2023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18A5-5258-4C41-9D13-16035D0AA7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48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05A3-1F45-49EE-9829-149BF4054F78}" type="datetimeFigureOut">
              <a:rPr lang="cs-CZ" smtClean="0"/>
              <a:t>08.02.2023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18A5-5258-4C41-9D13-16035D0AA7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57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05A3-1F45-49EE-9829-149BF4054F78}" type="datetimeFigureOut">
              <a:rPr lang="cs-CZ" smtClean="0"/>
              <a:t>08.02.2023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18A5-5258-4C41-9D13-16035D0AA7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9869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05A3-1F45-49EE-9829-149BF4054F78}" type="datetimeFigureOut">
              <a:rPr lang="cs-CZ" smtClean="0"/>
              <a:t>08.02.2023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18A5-5258-4C41-9D13-16035D0AA7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161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05A3-1F45-49EE-9829-149BF4054F78}" type="datetimeFigureOut">
              <a:rPr lang="cs-CZ" smtClean="0"/>
              <a:t>08.02.2023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18A5-5258-4C41-9D13-16035D0AA7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379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05A3-1F45-49EE-9829-149BF4054F78}" type="datetimeFigureOut">
              <a:rPr lang="cs-CZ" smtClean="0"/>
              <a:t>08.02.2023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18A5-5258-4C41-9D13-16035D0AA7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41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05A3-1F45-49EE-9829-149BF4054F78}" type="datetimeFigureOut">
              <a:rPr lang="cs-CZ" smtClean="0"/>
              <a:t>08.02.2023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18A5-5258-4C41-9D13-16035D0AA7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913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05A3-1F45-49EE-9829-149BF4054F78}" type="datetimeFigureOut">
              <a:rPr lang="cs-CZ" smtClean="0"/>
              <a:t>08.02.2023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18A5-5258-4C41-9D13-16035D0AA7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18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B05A3-1F45-49EE-9829-149BF4054F78}" type="datetimeFigureOut">
              <a:rPr lang="cs-CZ" smtClean="0"/>
              <a:t>08.02.2023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318A5-5258-4C41-9D13-16035D0AA7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09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Nuuk, Grónsko — TipHoliday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96136" y="188640"/>
            <a:ext cx="3160440" cy="576064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Nuuk, Grónsko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2" name="Picture 8" descr="Počasí Nuuk: Kdy jet do Nuuku? - Podnebí a Klim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1999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51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Teotihuacán: Odraz víry Aztéků ve skutečnost, že právě zde bohové stvořili  vesmí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50309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Teotihuacán, MEXIKO - průvodce archeologickým nalezišť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8987"/>
            <a:ext cx="9150309" cy="51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dnadpis 2"/>
          <p:cNvSpPr txBox="1">
            <a:spLocks/>
          </p:cNvSpPr>
          <p:nvPr/>
        </p:nvSpPr>
        <p:spPr>
          <a:xfrm>
            <a:off x="6444208" y="0"/>
            <a:ext cx="2512368" cy="6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Teotihuacán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0875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opocatépetl: stále aktivní sopka a známý jazykolam | Magazín Radynacestu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3559"/>
            <a:ext cx="9144000" cy="511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nadpis 2"/>
          <p:cNvSpPr txBox="1">
            <a:spLocks/>
          </p:cNvSpPr>
          <p:nvPr/>
        </p:nvSpPr>
        <p:spPr>
          <a:xfrm>
            <a:off x="6228184" y="0"/>
            <a:ext cx="2728392" cy="7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Popocatépetl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Admire the View of Popocatepetl - Escapa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0186"/>
            <a:ext cx="9144000" cy="609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696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500+ The Bahamas Pictures [HD] | Download Free Images on Unspl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3311"/>
            <a:ext cx="9144000" cy="550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Nassau, The Bahamas (1492- ) •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656"/>
            <a:ext cx="9144000" cy="617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7308304" y="0"/>
            <a:ext cx="1648272" cy="6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Bahamy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1414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ow the Panama Canal traffic jam is affecting ocean ship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6" y="1700809"/>
            <a:ext cx="9168341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332 21-DAY PANAMA CA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8" y="5565"/>
            <a:ext cx="9132042" cy="685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5796136" y="0"/>
            <a:ext cx="3160440" cy="620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Panamský průplav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347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5796136" y="188640"/>
            <a:ext cx="3160440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Baffinův ostrov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Arctic | The Polar Travel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1" y="2297324"/>
            <a:ext cx="9121350" cy="45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ffin Island &amp; West Greenland Arctic Canada Wildlife Expedition Cruises |  AQUA-FIR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2" y="2289986"/>
            <a:ext cx="9121350" cy="456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hoto story: adventure on Baffin Isl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16" y="759838"/>
            <a:ext cx="9155416" cy="609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861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at are the Most Beautiful Places in Alaska? | Rough Gu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" y="803699"/>
            <a:ext cx="9125146" cy="606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hat to See in Alaska - Civit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4579"/>
            <a:ext cx="9125146" cy="605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laska | Defenders of Wildli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054"/>
            <a:ext cx="9157556" cy="549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dnadpis 2"/>
          <p:cNvSpPr txBox="1">
            <a:spLocks/>
          </p:cNvSpPr>
          <p:nvPr/>
        </p:nvSpPr>
        <p:spPr>
          <a:xfrm>
            <a:off x="7092280" y="188640"/>
            <a:ext cx="1864296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Aljaška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4566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ancouver Island Location Facts History When To Visit How To Reach British  Columbia Canada - Nativepla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dnadpis 2"/>
          <p:cNvSpPr txBox="1">
            <a:spLocks/>
          </p:cNvSpPr>
          <p:nvPr/>
        </p:nvSpPr>
        <p:spPr>
          <a:xfrm>
            <a:off x="6228184" y="0"/>
            <a:ext cx="2728392" cy="7647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Ostrov Vancouver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 descr="Victoria Shared Bus Transfer to Vancouver Airport 2023 - Vancouver Island -  Vi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9175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068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udson Bay - WorldAtl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94344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olar bears: Extreme lack of sea ice in Hudson Bay puts predators under  pressure | New Scient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4" y="754424"/>
            <a:ext cx="9164584" cy="610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6228184" y="0"/>
            <a:ext cx="2728392" cy="7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Hudsonův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záliv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900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anadian Empress Cruise on the St. Lawrence River | Fall Harvest and Colour  - Frontier Ca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" y="1688469"/>
            <a:ext cx="9134976" cy="514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6228184" y="0"/>
            <a:ext cx="2728392" cy="620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řeka sv. Vavřince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4" name="Picture 6" descr="Canadian Empress Cruise on the St. Lawrence River | Fall Harvest and Colour  - Frontier Ca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7" y="1725051"/>
            <a:ext cx="9125243" cy="513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680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ount Rushmore was completed in 1941 | Columnists | kpcnew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5"/>
            <a:ext cx="9126848" cy="684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ount Rushmore National Memorial | Facts, Location, &amp; History | Britann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04" y="51"/>
            <a:ext cx="8532440" cy="68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dnadpis 2"/>
          <p:cNvSpPr txBox="1">
            <a:spLocks/>
          </p:cNvSpPr>
          <p:nvPr/>
        </p:nvSpPr>
        <p:spPr>
          <a:xfrm>
            <a:off x="6228184" y="0"/>
            <a:ext cx="2728392" cy="6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Rushmore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376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ousedství, kterým se v San Franciscu vyhnout, a nejbezpečnější místa k  poby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9158605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WIH San Francis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" y="753666"/>
            <a:ext cx="9144000" cy="610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5868144" y="0"/>
            <a:ext cx="3088432" cy="6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záliv sv. Františka 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5815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rand Canyon West | Visit the West Rim Grand Cany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0" y="760095"/>
            <a:ext cx="9144000" cy="609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rand Canyon National Park- tipy, rady, zajímavosti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400"/>
            <a:ext cx="9155400" cy="61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dnadpis 2"/>
          <p:cNvSpPr txBox="1">
            <a:spLocks/>
          </p:cNvSpPr>
          <p:nvPr/>
        </p:nvSpPr>
        <p:spPr>
          <a:xfrm>
            <a:off x="6588224" y="0"/>
            <a:ext cx="2368352" cy="6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Velký kaňon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0221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28</Words>
  <Application>Microsoft Office PowerPoint</Application>
  <PresentationFormat>Předvádění na obrazovce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Mgr. Michal Tóth</dc:creator>
  <cp:lastModifiedBy>Mgr. Michal Tóth</cp:lastModifiedBy>
  <cp:revision>10</cp:revision>
  <dcterms:created xsi:type="dcterms:W3CDTF">2023-01-29T20:37:12Z</dcterms:created>
  <dcterms:modified xsi:type="dcterms:W3CDTF">2023-02-08T21:21:20Z</dcterms:modified>
</cp:coreProperties>
</file>