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0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0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6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9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FFAB-83D5-4910-98A0-2BFEA4B21939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C2FD-FA18-4B46-AFFF-CC506B52A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25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ving to New Zealand? | The 21 Essential Things To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1180" cy="60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4390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ZÉLAND</a:t>
            </a:r>
            <a:endParaRPr lang="cs-CZ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0190" y="2060848"/>
            <a:ext cx="6400800" cy="17526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cs-CZ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Zealand</a:t>
            </a:r>
            <a:endParaRPr lang="cs-C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2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New Zealand | 100% Pure New Zea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 r="32182"/>
          <a:stretch/>
        </p:blipFill>
        <p:spPr bwMode="auto">
          <a:xfrm>
            <a:off x="2051720" y="116632"/>
            <a:ext cx="4690208" cy="67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771800" y="1268760"/>
            <a:ext cx="1808176" cy="1053856"/>
          </a:xfrm>
          <a:prstGeom prst="roundRect">
            <a:avLst>
              <a:gd name="adj" fmla="val 293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Severní ostrov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¾ obyvatel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činné sopky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725704" y="4501104"/>
            <a:ext cx="1430472" cy="872112"/>
          </a:xfrm>
          <a:prstGeom prst="roundRect">
            <a:avLst>
              <a:gd name="adj" fmla="val 293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Jižní ostrov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 smtClean="0"/>
              <a:t>fjordy</a:t>
            </a:r>
            <a:endParaRPr lang="cs-CZ" dirty="0"/>
          </a:p>
        </p:txBody>
      </p:sp>
      <p:sp>
        <p:nvSpPr>
          <p:cNvPr id="8" name="Šipka doleva 7"/>
          <p:cNvSpPr/>
          <p:nvPr/>
        </p:nvSpPr>
        <p:spPr>
          <a:xfrm>
            <a:off x="5121748" y="3356992"/>
            <a:ext cx="2546596" cy="71088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Wellington</a:t>
            </a:r>
            <a:r>
              <a:rPr lang="cs-CZ" dirty="0" smtClean="0"/>
              <a:t> – hl. město</a:t>
            </a:r>
            <a:endParaRPr lang="cs-CZ" dirty="0"/>
          </a:p>
        </p:txBody>
      </p:sp>
      <p:sp>
        <p:nvSpPr>
          <p:cNvPr id="10" name="Šipka doleva 9"/>
          <p:cNvSpPr/>
          <p:nvPr/>
        </p:nvSpPr>
        <p:spPr>
          <a:xfrm rot="20777275">
            <a:off x="5121748" y="1018530"/>
            <a:ext cx="2834628" cy="71088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Auckland</a:t>
            </a:r>
            <a:r>
              <a:rPr lang="cs-CZ" dirty="0" smtClean="0"/>
              <a:t> – největší město</a:t>
            </a:r>
            <a:endParaRPr lang="cs-CZ" dirty="0"/>
          </a:p>
        </p:txBody>
      </p:sp>
      <p:sp>
        <p:nvSpPr>
          <p:cNvPr id="11" name="Obláček 10"/>
          <p:cNvSpPr/>
          <p:nvPr/>
        </p:nvSpPr>
        <p:spPr>
          <a:xfrm>
            <a:off x="1619672" y="2492896"/>
            <a:ext cx="2376264" cy="1574984"/>
          </a:xfrm>
          <a:prstGeom prst="cloudCallout">
            <a:avLst>
              <a:gd name="adj1" fmla="val 40202"/>
              <a:gd name="adj2" fmla="val 691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Návětrné svahy hor patří mezi </a:t>
            </a:r>
            <a:r>
              <a:rPr lang="cs-CZ" sz="1600" b="1" dirty="0" smtClean="0"/>
              <a:t>nejdeštivější místa na světě</a:t>
            </a:r>
            <a:endParaRPr lang="cs-CZ" sz="1600" b="1" dirty="0"/>
          </a:p>
        </p:txBody>
      </p:sp>
      <p:sp>
        <p:nvSpPr>
          <p:cNvPr id="9" name="Šipka doprava 8"/>
          <p:cNvSpPr/>
          <p:nvPr/>
        </p:nvSpPr>
        <p:spPr>
          <a:xfrm rot="488496">
            <a:off x="1686682" y="3961044"/>
            <a:ext cx="1879884" cy="108012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Mout</a:t>
            </a:r>
            <a:r>
              <a:rPr lang="cs-CZ" b="1" dirty="0" smtClean="0"/>
              <a:t> </a:t>
            </a:r>
            <a:r>
              <a:rPr lang="cs-CZ" b="1" dirty="0" err="1" smtClean="0"/>
              <a:t>Cook</a:t>
            </a:r>
            <a:r>
              <a:rPr lang="cs-CZ" b="1" dirty="0" smtClean="0"/>
              <a:t> </a:t>
            </a:r>
            <a:r>
              <a:rPr lang="cs-CZ" dirty="0" smtClean="0"/>
              <a:t>– nejvyšší hora</a:t>
            </a:r>
            <a:endParaRPr lang="cs-CZ" dirty="0"/>
          </a:p>
        </p:txBody>
      </p:sp>
      <p:pic>
        <p:nvPicPr>
          <p:cNvPr id="1028" name="Picture 4" descr="1,921 Australia New Zealand Map Stock Photos, Pictures &amp; Royalty-Free 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77"/>
            <a:ext cx="9144000" cy="67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268656"/>
            <a:ext cx="4320480" cy="3201219"/>
          </a:xfrm>
        </p:spPr>
        <p:txBody>
          <a:bodyPr/>
          <a:lstStyle/>
          <a:p>
            <a:r>
              <a:rPr lang="cs-CZ" dirty="0" smtClean="0"/>
              <a:t>Úřední jazyky: </a:t>
            </a:r>
            <a:r>
              <a:rPr lang="cs-CZ" b="1" dirty="0" smtClean="0"/>
              <a:t>angličtina</a:t>
            </a:r>
            <a:r>
              <a:rPr lang="cs-CZ" dirty="0" smtClean="0"/>
              <a:t> a </a:t>
            </a:r>
            <a:r>
              <a:rPr lang="cs-CZ" b="1" dirty="0" smtClean="0"/>
              <a:t>maorština</a:t>
            </a:r>
          </a:p>
        </p:txBody>
      </p:sp>
      <p:sp>
        <p:nvSpPr>
          <p:cNvPr id="4" name="AutoShape 4" descr="Maori Translation of 'Moana' Is a Hit in New Zealand | Smart News| 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 descr="Why the Revival of the Māori Language Is So Impor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0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6907" r="38067" b="19863"/>
          <a:stretch/>
        </p:blipFill>
        <p:spPr bwMode="auto">
          <a:xfrm>
            <a:off x="-5672" y="3640275"/>
            <a:ext cx="4289640" cy="322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ew Zealand Flag Waving GIFs - Get the best GIF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793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Datei:NZ flag design Silver Fern (Black, White &amp; Blue) by Kyle Lockwood.svg  –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1" descr="Soubor:Kyle Lockwood's New Zealand Flag.svg – Wikiped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0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Zealand's new flag: final four designs announced | New Zealand | The 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0"/>
            <a:ext cx="9118824" cy="68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nna Prakash ar Twitter: &quot;Giant fern https://t.co/J6WfjLtbOf&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14" y="0"/>
            <a:ext cx="565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vý Zéland přichází o svůj symbol: Ptáků kivi dramaticky ubývá – G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908720"/>
            <a:ext cx="7813503" cy="48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73" y="116632"/>
            <a:ext cx="6575659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Stromové kapradiny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Kivi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Kakapo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</a:pPr>
            <a:r>
              <a:rPr lang="cs-CZ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Nestor Kea</a:t>
            </a:r>
            <a:endParaRPr lang="cs-CZ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New Zealand aims to save the 'strangest parrot on Earth' - The Washington 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6680"/>
            <a:ext cx="5303464" cy="68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stor kea - Atlas okrasného ptactva | iFauna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93428"/>
            <a:ext cx="6461357" cy="47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9050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 ovcí pro maso i vlnu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" y="1340768"/>
            <a:ext cx="9144000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992" y="620688"/>
            <a:ext cx="8229600" cy="820688"/>
          </a:xfrm>
        </p:spPr>
        <p:txBody>
          <a:bodyPr>
            <a:normAutofit/>
          </a:bodyPr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Pěstování ovoce na vývoz (kiwi, víno)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QUEENSTOWN WINE TOUR (Premium) - not currently opperating | Enjoi 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" y="1916832"/>
            <a:ext cx="9181503" cy="49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256" y="230503"/>
            <a:ext cx="8229600" cy="892696"/>
          </a:xfrm>
        </p:spPr>
        <p:txBody>
          <a:bodyPr>
            <a:normAutofit/>
          </a:bodyPr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Cestovní ruch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76498" cy="5157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" y="1700808"/>
            <a:ext cx="9144000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99"/>
            <a:ext cx="9150848" cy="5721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220"/>
            <a:ext cx="9176498" cy="5161780"/>
          </a:xfrm>
          <a:prstGeom prst="rect">
            <a:avLst/>
          </a:prstGeom>
        </p:spPr>
      </p:pic>
      <p:pic>
        <p:nvPicPr>
          <p:cNvPr id="5122" name="Picture 2" descr="Enjoy a Lord of the Rings tour in New Zealand | Enchanting Trav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85572" cy="42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bbiton Movie Set Tour from Rotorua, New Zealand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" y="1705804"/>
            <a:ext cx="9178724" cy="51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rd Of The Rings Guided Tours New Zealand | Best Tips 2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2092"/>
            <a:ext cx="9137152" cy="60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ilford Sound Travel Planner | New Zealand Travel Organis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94" y="748265"/>
            <a:ext cx="9262893" cy="61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49" y="774745"/>
            <a:ext cx="9250461" cy="52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65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NOVÝ ZÉLAND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ZÉLAND</dc:title>
  <dc:creator>Mgr. Michal Tóth</dc:creator>
  <cp:lastModifiedBy>Mgr. Michal Tóth</cp:lastModifiedBy>
  <cp:revision>14</cp:revision>
  <dcterms:created xsi:type="dcterms:W3CDTF">2022-10-04T18:52:11Z</dcterms:created>
  <dcterms:modified xsi:type="dcterms:W3CDTF">2025-10-29T20:48:04Z</dcterms:modified>
</cp:coreProperties>
</file>