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59" r:id="rId9"/>
    <p:sldId id="270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95715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91258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33473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81369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41924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89018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53113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92946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7039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6714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4596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7412-73B7-499A-9AE4-5332D803FABE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733E-0D94-4130-AD6F-9EBD85679B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39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k se dělí OCEÁNIE ? - ALOHA pá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8"/>
          </a:xfrm>
        </p:spPr>
        <p:txBody>
          <a:bodyPr>
            <a:normAutofit/>
          </a:bodyPr>
          <a:lstStyle/>
          <a:p>
            <a:r>
              <a:rPr lang="cs-CZ" sz="8000" b="1" dirty="0" smtClean="0"/>
              <a:t>TEST</a:t>
            </a:r>
            <a:endParaRPr lang="cs-CZ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980728"/>
            <a:ext cx="6400800" cy="1224136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OCEÁNIE</a:t>
            </a:r>
            <a:endParaRPr lang="cs-CZ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32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 of the most incredible images of Tahiti - Tahiti Touris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461331"/>
            <a:ext cx="9113094" cy="43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653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Tahiti je největším ostrovem…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653" y="1268760"/>
            <a:ext cx="8229600" cy="2692896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Havajských ostrovů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Francouzské Polynésie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Šalamounových ostrovů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Marshallových ostrovů</a:t>
            </a:r>
          </a:p>
        </p:txBody>
      </p:sp>
    </p:spTree>
    <p:extLst>
      <p:ext uri="{BB962C8B-B14F-4D97-AF65-F5344CB8AC3E}">
        <p14:creationId xmlns:p14="http://schemas.microsoft.com/office/powerpoint/2010/main" val="3615595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onolulu Vacation Rentals | Cottage and Apartment Rentals | Airb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049"/>
            <a:ext cx="9158252" cy="54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Hlavní město Havaje je 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2044824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Honolulu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Waikiki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Honiara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595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hiti - informace o destinaci | CK Living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" y="1720193"/>
            <a:ext cx="9142345" cy="513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Nejčastější plodinou pěstovanou v Oceánii je 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4653136"/>
            <a:ext cx="8229600" cy="204482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 datlová</a:t>
            </a:r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 olejná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kokosová</a:t>
            </a:r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595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uckland - tipy, kdy vyrazit a co navštívit - TOP místa a ak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" y="1753274"/>
            <a:ext cx="9141704" cy="51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Auckland je největší město 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8349" y="1728154"/>
            <a:ext cx="8229600" cy="1756792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jižní Austrálie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jižního ostrova Nového Zélandu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595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H Official: Mauna Kea Management Bill Would Mean 'An End To Astronomy' -  Honolulu Civil Be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0831"/>
            <a:ext cx="9144000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Sopky </a:t>
            </a:r>
            <a:r>
              <a:rPr lang="cs-CZ" b="1" dirty="0" err="1" smtClean="0"/>
              <a:t>Mauna</a:t>
            </a:r>
            <a:r>
              <a:rPr lang="cs-CZ" b="1" dirty="0" smtClean="0"/>
              <a:t> </a:t>
            </a:r>
            <a:r>
              <a:rPr lang="cs-CZ" b="1" dirty="0" err="1" smtClean="0"/>
              <a:t>Loa</a:t>
            </a:r>
            <a:r>
              <a:rPr lang="cs-CZ" b="1" dirty="0" smtClean="0"/>
              <a:t> a </a:t>
            </a:r>
            <a:r>
              <a:rPr lang="cs-CZ" b="1" dirty="0" err="1" smtClean="0"/>
              <a:t>Mauna</a:t>
            </a:r>
            <a:r>
              <a:rPr lang="cs-CZ" b="1" dirty="0" smtClean="0"/>
              <a:t> Kea se nacházejí…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Havajských ostrovech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Novém Zélandu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Nové Guinei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595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apua New Guinea's Most Famous and Fascinating Trib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5844"/>
            <a:ext cx="9144000" cy="514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8840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Který z těchto ostrovů se proslavil obrovskými zásobami zlata a lidojedy?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Kaledonie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Guinea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Fidži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Šalamounovy ostrovy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595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Ostrov, na kterém se nachází obří sochy náčelníků se jmenuje…</a:t>
            </a:r>
            <a:endParaRPr lang="cs-CZ" b="1" dirty="0"/>
          </a:p>
        </p:txBody>
      </p:sp>
      <p:pic>
        <p:nvPicPr>
          <p:cNvPr id="2050" name="Picture 2" descr="Velikonoční ostrov – na kraj světa | CK 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7414"/>
            <a:ext cx="792088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154076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Vánoční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Velikonoční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144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Mezinárodní datová hranice 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5407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rozděluje Samou a Americkou Samou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rozděluje Havajské ostrovy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rozděluje Nový Zéland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ZÁPADOČESKÁ UNIVERZITA V PLZNI - PDF Stažení zd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8500"/>
            <a:ext cx="7920880" cy="39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353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Atol je 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16847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ostrov vytvořený na korálovém útesu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ostrov vytvořený sopkou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Atol Astove | Seychely | MAHAL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8600"/>
            <a:ext cx="9144000" cy="37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48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Který z těchto ostrovů je blíž k Antarktidě?</a:t>
            </a:r>
            <a:endParaRPr lang="cs-CZ" b="1" dirty="0"/>
          </a:p>
        </p:txBody>
      </p:sp>
      <p:pic>
        <p:nvPicPr>
          <p:cNvPr id="5122" name="Picture 2" descr="Travel to New Zealand in 2022: Here's when tourists can return - Lonely  Pla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1575102"/>
            <a:ext cx="7920880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Tasmánie</a:t>
            </a:r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jižní ostrov Nového Zélandu</a:t>
            </a:r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654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Pearl</a:t>
            </a:r>
            <a:r>
              <a:rPr lang="cs-CZ" b="1" dirty="0" smtClean="0"/>
              <a:t> </a:t>
            </a:r>
            <a:r>
              <a:rPr lang="cs-CZ" b="1" dirty="0" err="1" smtClean="0"/>
              <a:t>Harbour</a:t>
            </a:r>
            <a:r>
              <a:rPr lang="cs-CZ" b="1" dirty="0" smtClean="0"/>
              <a:t> je …</a:t>
            </a:r>
            <a:endParaRPr lang="cs-CZ" b="1" dirty="0"/>
          </a:p>
        </p:txBody>
      </p:sp>
      <p:pic>
        <p:nvPicPr>
          <p:cNvPr id="6146" name="Picture 2" descr="How to Visit Pearl Harbor From Other Hawaiian Islands ⋆ Pearl Harbor Tours  Oa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147"/>
            <a:ext cx="9144000" cy="506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08" y="1412776"/>
            <a:ext cx="8856984" cy="273630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Americký křižník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2. světové války, který jako jediný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„přežil“ válku s Japonci</a:t>
            </a:r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Atol, na kterém USA provedlo první zkoušku jaderné bomby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Zátoka na Havajských ostrovech, kde Japonsko napadlo vojenskou základnu USA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719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Velikonoční ostrov se jmenuje podle toho, že…</a:t>
            </a:r>
            <a:endParaRPr lang="cs-CZ" b="1" dirty="0"/>
          </a:p>
        </p:txBody>
      </p:sp>
      <p:pic>
        <p:nvPicPr>
          <p:cNvPr id="7170" name="Picture 2" descr="Zánik civilizace na Rapa Nui: Vědci vyřešili záhadu Velikonočního ostrova |  100+1 zahraniční zajímav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1404"/>
            <a:ext cx="806489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vyhlásil nezávislost na Velikonoce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 žije unikátní druh nelétavých ptáků, kteří kladou barevně vzorovaná vejce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objevili Evropané na velikonoční svátky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553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2138573" cy="37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Atol </a:t>
            </a:r>
            <a:r>
              <a:rPr lang="cs-CZ" b="1" dirty="0" err="1" smtClean="0"/>
              <a:t>Bikini</a:t>
            </a:r>
            <a:r>
              <a:rPr lang="cs-CZ" b="1" dirty="0" smtClean="0"/>
              <a:t> se proslavil…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jaderná střelnice USA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natáčením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reklamy na první dvoudílné plavky na světě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  <p:pic>
        <p:nvPicPr>
          <p:cNvPr id="8194" name="Picture 2" descr="Nukleární pustina atolu Bikini znovu ožívá: Koráli velké jako auta a stovky  hejn ryb | Reflex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" y="2256252"/>
            <a:ext cx="9144000" cy="45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95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vá Guinea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361"/>
            <a:ext cx="9144000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Stát Papua se nachází na 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západní polovině ostrova Nová Guinea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východní polovině ostrova Nová Guinea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532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246</Words>
  <Application>Microsoft Office PowerPoint</Application>
  <PresentationFormat>Předvádění na obrazovce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TEST</vt:lpstr>
      <vt:lpstr>Ostrov, na kterém se nachází obří sochy náčelníků se jmenuje…</vt:lpstr>
      <vt:lpstr>Mezinárodní datová hranice …</vt:lpstr>
      <vt:lpstr>Atol je …</vt:lpstr>
      <vt:lpstr>Který z těchto ostrovů je blíž k Antarktidě?</vt:lpstr>
      <vt:lpstr>Pearl Harbour je …</vt:lpstr>
      <vt:lpstr>Velikonoční ostrov se jmenuje podle toho, že…</vt:lpstr>
      <vt:lpstr>Atol Bikini se proslavil…</vt:lpstr>
      <vt:lpstr>Stát Papua se nachází na …</vt:lpstr>
      <vt:lpstr>Tahiti je největším ostrovem…</vt:lpstr>
      <vt:lpstr>Hlavní město Havaje je …</vt:lpstr>
      <vt:lpstr>Nejčastější plodinou pěstovanou v Oceánii je …</vt:lpstr>
      <vt:lpstr>Auckland je největší město …</vt:lpstr>
      <vt:lpstr>Sopky Mauna Loa a Mauna Kea se nacházejí…</vt:lpstr>
      <vt:lpstr>Který z těchto ostrovů se proslavil obrovskými zásobami zlata a lidojedy?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Mgr. Michal Tóth</dc:creator>
  <cp:lastModifiedBy>Mgr. Michal Tóth</cp:lastModifiedBy>
  <cp:revision>12</cp:revision>
  <dcterms:created xsi:type="dcterms:W3CDTF">2022-10-09T18:01:41Z</dcterms:created>
  <dcterms:modified xsi:type="dcterms:W3CDTF">2022-10-13T19:30:04Z</dcterms:modified>
</cp:coreProperties>
</file>