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299B-BB04-464A-B90D-5242876D1B28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04E8-2C7D-4FB6-A3BF-4C7F65C1ED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920054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299B-BB04-464A-B90D-5242876D1B28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04E8-2C7D-4FB6-A3BF-4C7F65C1ED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729053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299B-BB04-464A-B90D-5242876D1B28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04E8-2C7D-4FB6-A3BF-4C7F65C1ED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614555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299B-BB04-464A-B90D-5242876D1B28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04E8-2C7D-4FB6-A3BF-4C7F65C1ED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635948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299B-BB04-464A-B90D-5242876D1B28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04E8-2C7D-4FB6-A3BF-4C7F65C1ED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974655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299B-BB04-464A-B90D-5242876D1B28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04E8-2C7D-4FB6-A3BF-4C7F65C1ED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190352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299B-BB04-464A-B90D-5242876D1B28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04E8-2C7D-4FB6-A3BF-4C7F65C1ED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195931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299B-BB04-464A-B90D-5242876D1B28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04E8-2C7D-4FB6-A3BF-4C7F65C1ED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615587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299B-BB04-464A-B90D-5242876D1B28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04E8-2C7D-4FB6-A3BF-4C7F65C1ED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940080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299B-BB04-464A-B90D-5242876D1B28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04E8-2C7D-4FB6-A3BF-4C7F65C1ED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307129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299B-BB04-464A-B90D-5242876D1B28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04E8-2C7D-4FB6-A3BF-4C7F65C1ED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232830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8299B-BB04-464A-B90D-5242876D1B28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604E8-2C7D-4FB6-A3BF-4C7F65C1ED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38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lynesian culture | History, People, Religion, Traditions, &amp; Facts | 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4"/>
            <a:ext cx="9144000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5736" y="1124744"/>
            <a:ext cx="7772400" cy="1470025"/>
          </a:xfrm>
        </p:spPr>
        <p:txBody>
          <a:bodyPr>
            <a:normAutofit/>
          </a:bodyPr>
          <a:lstStyle/>
          <a:p>
            <a:r>
              <a:rPr lang="cs-CZ" sz="8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sz="8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sz="8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cs-CZ" sz="8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cs-CZ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sz="8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8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cs-CZ" sz="8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3624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ukleární pustina atolu Bikini znovu ožívá: Koráli velké jako auta a stovky  hejn ryb | Reflex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9"/>
            <a:ext cx="9144000" cy="68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cs-CZ" b="1" dirty="0" smtClean="0"/>
              <a:t>Marshallovy ostrovy</a:t>
            </a:r>
            <a:endParaRPr lang="cs-CZ" b="1" dirty="0"/>
          </a:p>
        </p:txBody>
      </p:sp>
      <p:pic>
        <p:nvPicPr>
          <p:cNvPr id="10244" name="Picture 4" descr="Hřbitov lodí v atomové hlubině u atolu Bikini | SECURITY MAGAZÍ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87824" y="1268760"/>
            <a:ext cx="5698976" cy="820688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Atol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Bikini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6" name="Picture 6" descr="Na atol Bikini před lety pršely jaderné bomby, příroda se přizpůsobila -  iDNES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" y="1721058"/>
            <a:ext cx="9138256" cy="513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Vědci kroutí hlavou: Na ostrově zničeném jadernými bombami našli něco velmi  překvapivého! • Věda a vesmír / inStory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" y="2204864"/>
            <a:ext cx="9105889" cy="46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8685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511" y="116632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Havajské ostrovy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523" y="1196752"/>
            <a:ext cx="8229600" cy="4525963"/>
          </a:xfrm>
        </p:spPr>
        <p:txBody>
          <a:bodyPr/>
          <a:lstStyle/>
          <a:p>
            <a:r>
              <a:rPr lang="cs-CZ" dirty="0" smtClean="0"/>
              <a:t>Jsou to vrcholy podmořských sopek</a:t>
            </a:r>
            <a:endParaRPr lang="cs-CZ" dirty="0"/>
          </a:p>
        </p:txBody>
      </p:sp>
      <p:pic>
        <p:nvPicPr>
          <p:cNvPr id="2050" name="Picture 2" descr="Nejvyšší hora na zemi | Hospodářské noviny (HN.cz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" y="2321496"/>
            <a:ext cx="910737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Thirty Meter Telescope and a Fight for Hawaii's Future - The Atlan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8239"/>
            <a:ext cx="9137352" cy="51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6844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Oahu Official Travel Site: Find Vacation &amp; Travel Information | Go Hawa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" y="1508505"/>
            <a:ext cx="9138272" cy="534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časí Honolulu (Oahu) | Kdy jet do Honolulu (Oahu)? Podnebí a Klim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" y="1610600"/>
            <a:ext cx="9138272" cy="514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10 Best Things to Do in Honolulu - What is Honolulu Most Famous For? - Go  Gui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809"/>
            <a:ext cx="9144000" cy="609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064" y="1004449"/>
            <a:ext cx="8229600" cy="1008112"/>
          </a:xfrm>
        </p:spPr>
        <p:txBody>
          <a:bodyPr/>
          <a:lstStyle/>
          <a:p>
            <a:r>
              <a:rPr lang="cs-CZ" dirty="0" smtClean="0"/>
              <a:t>50. stát USA, hl. město Honolulu (pláž </a:t>
            </a:r>
            <a:r>
              <a:rPr lang="cs-CZ" dirty="0" err="1" smtClean="0"/>
              <a:t>Waikiki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0064" y="44624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Havajské ostrovy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2" name="Picture 10" descr="Getting around in Honolulu - Lonely Plan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" y="1718810"/>
            <a:ext cx="9138272" cy="513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510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arl Harbor: The Ultimate Guide to the Attack -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44824"/>
            <a:ext cx="6647659" cy="498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earl Harbor Attack | A Day That Will Live In Infamy | Experience 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" y="786631"/>
            <a:ext cx="9126661" cy="607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511" y="116632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Havajské ostrovy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6" descr="Pearl Harbor Guided Arizona Memorial &amp; USS Battleship Missouri Tour by E  Noa tours, activities, fun things to do in Oahu(Hawaii)｜VELT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4" name="Picture 8" descr="Honoring Pearl Harbor Remembrance 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" y="1121854"/>
            <a:ext cx="9126661" cy="57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523" y="1196753"/>
            <a:ext cx="8229600" cy="1299560"/>
          </a:xfrm>
        </p:spPr>
        <p:txBody>
          <a:bodyPr/>
          <a:lstStyle/>
          <a:p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Pearl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Harbour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/>
              <a:t>(7. 12. 1941)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5791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511" y="116632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Havajské ostrovy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6" descr="Pearl Harbor Guided Arizona Memorial &amp; USS Battleship Missouri Tour by E  Noa tours, activities, fun things to do in Oahu(Hawaii)｜VELT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4320" y="1196753"/>
            <a:ext cx="8641079" cy="1299560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Pěstuje se cukrová třtina a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ananasy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(1. na světě)</a:t>
            </a:r>
            <a:endParaRPr lang="cs-CZ" dirty="0"/>
          </a:p>
        </p:txBody>
      </p:sp>
      <p:pic>
        <p:nvPicPr>
          <p:cNvPr id="5122" name="Picture 2" descr="Best Pineapple Farms in Hawaii to Visit || Island and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2315"/>
            <a:ext cx="7519768" cy="501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on Peppe Originale pizza Hawaii 375 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t="14273" r="20532" b="12057"/>
          <a:stretch/>
        </p:blipFill>
        <p:spPr bwMode="auto">
          <a:xfrm>
            <a:off x="6465534" y="1772816"/>
            <a:ext cx="267846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0491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 Kaledonie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New Caledonia profile - BBC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s There Hunger in New Caledonia? - The Borgen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4874"/>
            <a:ext cx="6084168" cy="456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tay French, or not? New Caledonia holds independence vote | The Independ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814" y="1714500"/>
            <a:ext cx="695718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972816"/>
          </a:xfrm>
        </p:spPr>
        <p:txBody>
          <a:bodyPr/>
          <a:lstStyle/>
          <a:p>
            <a:r>
              <a:rPr lang="cs-CZ" dirty="0" smtClean="0"/>
              <a:t>Těžba </a:t>
            </a:r>
            <a:r>
              <a:rPr lang="cs-CZ" b="1" dirty="0" smtClean="0"/>
              <a:t>Niklu</a:t>
            </a:r>
            <a:r>
              <a:rPr lang="cs-CZ" dirty="0" smtClean="0"/>
              <a:t> (zušlechťuje ocel)</a:t>
            </a:r>
          </a:p>
          <a:p>
            <a:r>
              <a:rPr lang="cs-CZ" dirty="0" smtClean="0"/>
              <a:t>Konflikt mezi </a:t>
            </a:r>
            <a:r>
              <a:rPr lang="cs-CZ" b="1" dirty="0" err="1" smtClean="0"/>
              <a:t>francouzi</a:t>
            </a:r>
            <a:r>
              <a:rPr lang="cs-CZ" dirty="0" smtClean="0"/>
              <a:t> a </a:t>
            </a:r>
            <a:r>
              <a:rPr lang="cs-CZ" b="1" dirty="0" smtClean="0"/>
              <a:t>domorodci</a:t>
            </a:r>
            <a:r>
              <a:rPr lang="cs-CZ" dirty="0" smtClean="0"/>
              <a:t> (pořád je to součást Francie)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63892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88" y="82614"/>
            <a:ext cx="8229600" cy="1143000"/>
          </a:xfrm>
        </p:spPr>
        <p:txBody>
          <a:bodyPr/>
          <a:lstStyle/>
          <a:p>
            <a:r>
              <a:rPr lang="cs-CZ" b="1" dirty="0" smtClean="0"/>
              <a:t>Nová Guinea</a:t>
            </a:r>
            <a:endParaRPr lang="cs-CZ" b="1" dirty="0"/>
          </a:p>
        </p:txBody>
      </p:sp>
      <p:pic>
        <p:nvPicPr>
          <p:cNvPr id="7170" name="Picture 2" descr="Where is Papua New Guinea? - Oce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60170"/>
            <a:ext cx="9144000" cy="549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et to Know Papua New Guinea · InterAmerican Coff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61776"/>
            <a:ext cx="6696744" cy="509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19896" y="1261904"/>
            <a:ext cx="5205264" cy="676275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Zlato a lidojedi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1888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88" y="46038"/>
            <a:ext cx="8229600" cy="1143000"/>
          </a:xfrm>
        </p:spPr>
        <p:txBody>
          <a:bodyPr/>
          <a:lstStyle/>
          <a:p>
            <a:r>
              <a:rPr lang="cs-CZ" b="1" dirty="0" smtClean="0"/>
              <a:t>Fidži</a:t>
            </a:r>
            <a:endParaRPr lang="cs-CZ" b="1" dirty="0"/>
          </a:p>
        </p:txBody>
      </p:sp>
      <p:pic>
        <p:nvPicPr>
          <p:cNvPr id="8194" name="Picture 2" descr="THE FIJI FIX: WHAT DO YOU DO WHEN YOU TRADE WITH CHINA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892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56581"/>
            <a:ext cx="8229600" cy="1180728"/>
          </a:xfrm>
        </p:spPr>
        <p:txBody>
          <a:bodyPr/>
          <a:lstStyle/>
          <a:p>
            <a:r>
              <a:rPr lang="cs-CZ" dirty="0" smtClean="0"/>
              <a:t>Konflikt mezi </a:t>
            </a:r>
            <a:r>
              <a:rPr lang="cs-CZ" b="1" dirty="0" smtClean="0"/>
              <a:t>domorodci</a:t>
            </a:r>
            <a:r>
              <a:rPr lang="cs-CZ" dirty="0" smtClean="0"/>
              <a:t> a </a:t>
            </a:r>
            <a:r>
              <a:rPr lang="cs-CZ" b="1" dirty="0" smtClean="0"/>
              <a:t>Indové</a:t>
            </a:r>
            <a:r>
              <a:rPr lang="cs-CZ" dirty="0" smtClean="0"/>
              <a:t> (přivezeni jako otroci na plantáže)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386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059" y="44624"/>
            <a:ext cx="8229600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Francouzská Polynésie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TAHITI - ALOHA pát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" y="1383644"/>
            <a:ext cx="9132279" cy="54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Šokující historie: Francie proměnila tichomořské atoly v radioaktivní  peklo! – Epochaplus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" y="1570730"/>
            <a:ext cx="9132280" cy="531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Šokující historie: Francie proměnila tichomořské atoly v radioaktivní  peklo! – Epochaplus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" y="1260880"/>
            <a:ext cx="9123135" cy="559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9381"/>
            <a:ext cx="8229600" cy="1787012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Největší je ostrov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Tahiti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Zkoušky jaderných zbraní na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atolu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Mururoa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4" name="Picture 8" descr="The battle continues, 50 years after first test at Mururoa | RNZ New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" y="1151504"/>
            <a:ext cx="9123135" cy="56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5842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102</Words>
  <Application>Microsoft Office PowerPoint</Application>
  <PresentationFormat>Předvádění na obrazovce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OCEÁNIE</vt:lpstr>
      <vt:lpstr>Havajské ostrovy</vt:lpstr>
      <vt:lpstr>Havajské ostrovy</vt:lpstr>
      <vt:lpstr>Havajské ostrovy</vt:lpstr>
      <vt:lpstr>Havajské ostrovy</vt:lpstr>
      <vt:lpstr>Nová Kaledonie</vt:lpstr>
      <vt:lpstr>Nová Guinea</vt:lpstr>
      <vt:lpstr>Fidži</vt:lpstr>
      <vt:lpstr>Francouzská Polynésie</vt:lpstr>
      <vt:lpstr>Marshallovy ostrovy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OCEÁNIE</dc:title>
  <dc:creator>Mgr. Michal Tóth</dc:creator>
  <cp:lastModifiedBy>Mgr. Michal Tóth</cp:lastModifiedBy>
  <cp:revision>8</cp:revision>
  <dcterms:created xsi:type="dcterms:W3CDTF">2022-10-06T20:05:02Z</dcterms:created>
  <dcterms:modified xsi:type="dcterms:W3CDTF">2022-10-06T21:16:49Z</dcterms:modified>
</cp:coreProperties>
</file>