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606-1E8C-488E-8BF7-C94365E4D76A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7DDA-7CAB-41E7-8D7A-66C3B7FE6A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86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606-1E8C-488E-8BF7-C94365E4D76A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7DDA-7CAB-41E7-8D7A-66C3B7FE6A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58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606-1E8C-488E-8BF7-C94365E4D76A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7DDA-7CAB-41E7-8D7A-66C3B7FE6A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606-1E8C-488E-8BF7-C94365E4D76A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7DDA-7CAB-41E7-8D7A-66C3B7FE6A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75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606-1E8C-488E-8BF7-C94365E4D76A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7DDA-7CAB-41E7-8D7A-66C3B7FE6A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01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606-1E8C-488E-8BF7-C94365E4D76A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7DDA-7CAB-41E7-8D7A-66C3B7FE6A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54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606-1E8C-488E-8BF7-C94365E4D76A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7DDA-7CAB-41E7-8D7A-66C3B7FE6A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3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606-1E8C-488E-8BF7-C94365E4D76A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7DDA-7CAB-41E7-8D7A-66C3B7FE6A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34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606-1E8C-488E-8BF7-C94365E4D76A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7DDA-7CAB-41E7-8D7A-66C3B7FE6A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12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606-1E8C-488E-8BF7-C94365E4D76A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7DDA-7CAB-41E7-8D7A-66C3B7FE6A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52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606-1E8C-488E-8BF7-C94365E4D76A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7DDA-7CAB-41E7-8D7A-66C3B7FE6A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79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2606-1E8C-488E-8BF7-C94365E4D76A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7DDA-7CAB-41E7-8D7A-66C3B7FE6A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ap of the 9 Middle African countri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612851" cy="62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3888432" cy="3602831"/>
          </a:xfrm>
        </p:spPr>
        <p:txBody>
          <a:bodyPr>
            <a:normAutofit fontScale="90000"/>
          </a:bodyPr>
          <a:lstStyle/>
          <a:p>
            <a:r>
              <a:rPr lang="cs-CZ" sz="8800" dirty="0" smtClean="0"/>
              <a:t>STŘEDNÍ AFRIKA</a:t>
            </a:r>
            <a:endParaRPr lang="cs-CZ" sz="8800" dirty="0"/>
          </a:p>
        </p:txBody>
      </p:sp>
    </p:spTree>
    <p:extLst>
      <p:ext uri="{BB962C8B-B14F-4D97-AF65-F5344CB8AC3E}">
        <p14:creationId xmlns:p14="http://schemas.microsoft.com/office/powerpoint/2010/main" val="39283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17600"/>
            <a:ext cx="8229600" cy="3456384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Obrovská ložiska tzv. </a:t>
            </a:r>
            <a:r>
              <a:rPr lang="cs-CZ" b="1" dirty="0" err="1"/>
              <a:t>polymetalurgické</a:t>
            </a:r>
            <a:r>
              <a:rPr lang="cs-CZ" dirty="0"/>
              <a:t> rudy, která obsahuje vícero kovů – hlavně </a:t>
            </a:r>
            <a:r>
              <a:rPr lang="cs-CZ" b="1" dirty="0"/>
              <a:t>měď</a:t>
            </a:r>
            <a:r>
              <a:rPr lang="cs-CZ" dirty="0"/>
              <a:t>, </a:t>
            </a:r>
            <a:r>
              <a:rPr lang="cs-CZ" b="1" dirty="0"/>
              <a:t>kobalt</a:t>
            </a:r>
            <a:r>
              <a:rPr lang="cs-CZ" dirty="0"/>
              <a:t>, </a:t>
            </a:r>
            <a:r>
              <a:rPr lang="cs-CZ" b="1" dirty="0"/>
              <a:t>zinek</a:t>
            </a:r>
            <a:r>
              <a:rPr lang="cs-CZ" dirty="0"/>
              <a:t> a </a:t>
            </a:r>
            <a:r>
              <a:rPr lang="cs-CZ" b="1" dirty="0"/>
              <a:t>cín – </a:t>
            </a:r>
            <a:r>
              <a:rPr lang="cs-CZ" dirty="0"/>
              <a:t>těží se v jižní oblasti </a:t>
            </a:r>
            <a:r>
              <a:rPr lang="cs-CZ" dirty="0" smtClean="0"/>
              <a:t>DRC</a:t>
            </a:r>
          </a:p>
          <a:p>
            <a:r>
              <a:rPr lang="cs-CZ" dirty="0"/>
              <a:t>Přes státy DRC, Zambii a Zimbabwe se táhne tzv. Měděný pás (</a:t>
            </a:r>
            <a:r>
              <a:rPr lang="cs-CZ" dirty="0" err="1"/>
              <a:t>Copper</a:t>
            </a:r>
            <a:r>
              <a:rPr lang="cs-CZ" dirty="0"/>
              <a:t> </a:t>
            </a:r>
            <a:r>
              <a:rPr lang="cs-CZ" dirty="0" err="1"/>
              <a:t>belt</a:t>
            </a:r>
            <a:r>
              <a:rPr lang="cs-CZ" dirty="0"/>
              <a:t>) což je jedno z největších soustředění měděné rudy na světě.</a:t>
            </a:r>
          </a:p>
          <a:p>
            <a:pPr lvl="0"/>
            <a:endParaRPr lang="cs-CZ" dirty="0"/>
          </a:p>
        </p:txBody>
      </p:sp>
      <p:pic>
        <p:nvPicPr>
          <p:cNvPr id="6146" name="Picture 2" descr="Home - Mining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64" y="2966433"/>
            <a:ext cx="3789040" cy="38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ild Labor in African Mines: Where Are We Now? | Africa Up Cl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84344"/>
            <a:ext cx="5796136" cy="386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rtisanal mining in Africa photos of mining pits by Hugh Br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4" y="1710877"/>
            <a:ext cx="9156584" cy="51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ining minors: The pain of African child workers | FairPla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96" y="1713745"/>
            <a:ext cx="9165696" cy="51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10 Facts About Child Miners - The Borgen Proj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0" y="763585"/>
            <a:ext cx="9161120" cy="609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hild Mining: The Cost of Technology | PeaceGee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" y="1713746"/>
            <a:ext cx="9121628" cy="51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hild labor in the mines of the Democratic Republic of Congo - Humani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0" y="1200358"/>
            <a:ext cx="9138288" cy="56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6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820688"/>
          </a:xfrm>
        </p:spPr>
        <p:txBody>
          <a:bodyPr/>
          <a:lstStyle/>
          <a:p>
            <a:pPr lvl="0"/>
            <a:r>
              <a:rPr lang="cs-CZ" dirty="0"/>
              <a:t>Těžba ropy v Guinejském </a:t>
            </a:r>
            <a:r>
              <a:rPr lang="cs-CZ" dirty="0" smtClean="0"/>
              <a:t>zálivu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 descr="Achieving Maritime Security in the Gulf of Guinea – Georgetown Security  Studies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1673"/>
            <a:ext cx="9144000" cy="49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HELL NIGERIA BONGO BONGA OIL SPILL GULF OF GUIN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9549"/>
            <a:ext cx="9144000" cy="60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racy surges in Gulf of Guinea as falling oil prices rock lawless Niger  Del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33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xikon dříví znělého VIII. - Honduraský mahagon | Muzik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5449"/>
            <a:ext cx="7596336" cy="494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bony tree - Egoist Royal Parfu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94179"/>
            <a:ext cx="9144000" cy="44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řírodní kaučuk — České matr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2824"/>
            <a:ext cx="7884367" cy="59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čátky gumové horečky: Lidé zpracovávají kaučuk už přes 4 000 let | 100+1  zahraniční zajímav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2044824"/>
          </a:xfrm>
        </p:spPr>
        <p:txBody>
          <a:bodyPr/>
          <a:lstStyle/>
          <a:p>
            <a:pPr lvl="0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Těžba vzácného tropického dřeva a palmového oleje všude kromě Čadu</a:t>
            </a:r>
          </a:p>
          <a:p>
            <a:pPr lvl="0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Těžba přírodního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kaučuku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 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DRC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5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1324744"/>
          </a:xfrm>
        </p:spPr>
        <p:txBody>
          <a:bodyPr/>
          <a:lstStyle/>
          <a:p>
            <a:pPr lvl="0"/>
            <a:r>
              <a:rPr lang="cs-CZ" dirty="0"/>
              <a:t>Pěstování </a:t>
            </a:r>
            <a:r>
              <a:rPr lang="cs-CZ" b="1" dirty="0"/>
              <a:t>kakaovník</a:t>
            </a:r>
            <a:r>
              <a:rPr lang="cs-CZ" dirty="0"/>
              <a:t>u v Kamerunu a </a:t>
            </a:r>
            <a:r>
              <a:rPr lang="cs-CZ" b="1" dirty="0"/>
              <a:t>kávovník</a:t>
            </a:r>
            <a:r>
              <a:rPr lang="cs-CZ" dirty="0"/>
              <a:t>u na svazích pohoří v </a:t>
            </a:r>
            <a:r>
              <a:rPr lang="cs-CZ" dirty="0" smtClean="0"/>
              <a:t>DRC</a:t>
            </a:r>
            <a:endParaRPr lang="cs-CZ" dirty="0"/>
          </a:p>
        </p:txBody>
      </p:sp>
      <p:pic>
        <p:nvPicPr>
          <p:cNvPr id="3074" name="Picture 2" descr="Coffee production in Cameroon - Perfect Daily Gr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7893"/>
            <a:ext cx="8532440" cy="56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ality from Cameroon - Fresh Cup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8960"/>
            <a:ext cx="9128009" cy="37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ffee production in Cameroon - Perfect Daily Gr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174"/>
            <a:ext cx="9144000" cy="60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story of cattle in Africa: Why diversity matters - CGI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9563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rica's violent trade in cattle, guns and bullets - ISS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2233"/>
            <a:ext cx="9195632" cy="3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2332"/>
            <a:ext cx="8229600" cy="3340968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 skotu v Čadu kromě oblastí kde se vyskytuje moucha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Tse-Tse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střední Africe se potkávají všechny tropické nemoci Afriky –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spavá nemoc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(moucha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Tse-Tse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malárie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žlutá zimnice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(komáři),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EBOLA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(DRC) a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Genomic Time Travel” approach finds genetic traits to breed more  productive, resilient African cattle - Canadian Cattle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7894"/>
            <a:ext cx="9195632" cy="62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939" y="116632"/>
            <a:ext cx="8229600" cy="1252736"/>
          </a:xfrm>
        </p:spPr>
        <p:txBody>
          <a:bodyPr/>
          <a:lstStyle/>
          <a:p>
            <a:r>
              <a:rPr lang="cs-CZ" dirty="0"/>
              <a:t>V pralesích DRC žije i kmen vzrůstově nejmenších lidí na světě – </a:t>
            </a:r>
            <a:r>
              <a:rPr lang="cs-CZ" b="1" dirty="0"/>
              <a:t>pygmejů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1026" name="Picture 2" descr="Cesta za kmenem Pygmejů do srdce Afriky: Nejmenší z malých | Reflex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707"/>
            <a:ext cx="8532440" cy="56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měpisný web Daniela Svo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47" y="1169707"/>
            <a:ext cx="5219953" cy="56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3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50</Words>
  <Application>Microsoft Office PowerPoint</Application>
  <PresentationFormat>Předvádění na obrazovce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STŘEDNÍ AFRIKA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ZÁPADNÍ AFRIKA</dc:title>
  <dc:creator>Mgr. Michal Tóth</dc:creator>
  <cp:lastModifiedBy>Mgr. Michal Tóth</cp:lastModifiedBy>
  <cp:revision>5</cp:revision>
  <dcterms:created xsi:type="dcterms:W3CDTF">2022-12-16T07:12:29Z</dcterms:created>
  <dcterms:modified xsi:type="dcterms:W3CDTF">2024-10-24T19:48:08Z</dcterms:modified>
</cp:coreProperties>
</file>