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04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3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7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1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54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4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17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1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8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49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39EBB-C0F1-4D57-B3EA-CC0E2FA70A46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8E783-0E3A-4DF6-9B0A-A190DC3269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98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www.youtube.com/watch?v=NugDdg9X68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0" y="-9112"/>
            <a:ext cx="6696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3024336" cy="1470025"/>
          </a:xfrm>
        </p:spPr>
        <p:txBody>
          <a:bodyPr>
            <a:normAutofit/>
          </a:bodyPr>
          <a:lstStyle/>
          <a:p>
            <a:r>
              <a:rPr lang="cs-CZ" sz="8800" b="1" dirty="0" smtClean="0"/>
              <a:t>Afrika</a:t>
            </a:r>
            <a:endParaRPr lang="cs-CZ" sz="8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852936"/>
            <a:ext cx="6034372" cy="2952328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Vodstvo – řeky a jezera</a:t>
            </a:r>
          </a:p>
          <a:p>
            <a:pPr algn="l"/>
            <a:r>
              <a:rPr lang="cs-CZ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Určeno pro 7. roč. základní školy</a:t>
            </a:r>
          </a:p>
          <a:p>
            <a:pPr algn="l"/>
            <a:r>
              <a:rPr lang="cs-CZ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Mgr. Michal Tóth, 2020</a:t>
            </a:r>
            <a:endParaRPr lang="cs-CZ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8" y="3590919"/>
            <a:ext cx="9122312" cy="3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220"/>
            <a:ext cx="9144000" cy="51435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904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Ukerewe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(Viktoriino j.)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964704"/>
          </a:xfrm>
        </p:spPr>
        <p:txBody>
          <a:bodyPr>
            <a:norm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jezero Afriky</a:t>
            </a:r>
          </a:p>
        </p:txBody>
      </p:sp>
    </p:spTree>
    <p:extLst>
      <p:ext uri="{BB962C8B-B14F-4D97-AF65-F5344CB8AC3E}">
        <p14:creationId xmlns:p14="http://schemas.microsoft.com/office/powerpoint/2010/main" val="210459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Nejhlubší jezero Afriky a 2. nejhlubší na světě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4" y="3714750"/>
            <a:ext cx="9144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Malawi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209872" cy="48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Čadské jezero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Jde o zbytek dřívějšího největšího jezera Afriky, postupně i díky zemědělství vysychá</a:t>
            </a:r>
          </a:p>
        </p:txBody>
      </p:sp>
      <p:pic>
        <p:nvPicPr>
          <p:cNvPr id="5122" name="Picture 2" descr="Image a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26" y="2636912"/>
            <a:ext cx="37528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Čad | RETRO magazí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3857" r="1398"/>
          <a:stretch/>
        </p:blipFill>
        <p:spPr bwMode="auto">
          <a:xfrm>
            <a:off x="107504" y="3212976"/>
            <a:ext cx="6172201" cy="353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69"/>
            <a:ext cx="9144000" cy="596503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Asuánská přehrada na Nilu</a:t>
            </a:r>
          </a:p>
        </p:txBody>
      </p:sp>
    </p:spTree>
    <p:extLst>
      <p:ext uri="{BB962C8B-B14F-4D97-AF65-F5344CB8AC3E}">
        <p14:creationId xmlns:p14="http://schemas.microsoft.com/office/powerpoint/2010/main" val="21301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916832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Cariba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Cabora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Bassa na Zambezi</a:t>
            </a:r>
          </a:p>
        </p:txBody>
      </p:sp>
    </p:spTree>
    <p:extLst>
      <p:ext uri="{BB962C8B-B14F-4D97-AF65-F5344CB8AC3E}">
        <p14:creationId xmlns:p14="http://schemas.microsoft.com/office/powerpoint/2010/main" val="33501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" y="262520"/>
            <a:ext cx="9144000" cy="66080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48" y="90872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 (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Akosombo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66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" y="765810"/>
            <a:ext cx="9144000" cy="60921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Vodopád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Tugela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35896" y="908720"/>
            <a:ext cx="5410944" cy="1900808"/>
          </a:xfrm>
        </p:spPr>
        <p:txBody>
          <a:bodyPr>
            <a:normAutofit fontScale="92500" lnSpcReduction="20000"/>
          </a:bodyPr>
          <a:lstStyle/>
          <a:p>
            <a:r>
              <a:rPr lang="cs-CZ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Jde o nejvyšší vodopád světa, téměř 1 km vysoký</a:t>
            </a:r>
          </a:p>
          <a:p>
            <a:r>
              <a:rPr lang="cs-CZ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Nachází se v Dračích horách v Jižní Africe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785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55467" y="332656"/>
            <a:ext cx="4618857" cy="961248"/>
          </a:xfrm>
        </p:spPr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Vádí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s://upload.wikimedia.org/wikipedia/commons/2/23/Acacia_Trees_%2824227057806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738048" cy="280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graph showing a flat sandy landscape. In the foreground a red flag flies from a broken old boat. Behind it, another red flag is anchored in the ground by a solid looking piece of metal machinery. The flags may be position markers for times with more wate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56272"/>
            <a:ext cx="4113226" cy="27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519381" y="2996952"/>
            <a:ext cx="432048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Šott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3896576" y="4365104"/>
            <a:ext cx="518457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Vyschlé jezero, solná pláň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052736"/>
            <a:ext cx="5184576" cy="1152128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Vyschlá údolí občasných řek v pouštích</a:t>
            </a:r>
          </a:p>
          <a:p>
            <a:pPr marL="0" indent="0">
              <a:buNone/>
            </a:pPr>
            <a:endParaRPr lang="cs-CZ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4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19055" r="14484" b="9416"/>
          <a:stretch/>
        </p:blipFill>
        <p:spPr bwMode="auto">
          <a:xfrm>
            <a:off x="1" y="1481328"/>
            <a:ext cx="9144000" cy="53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6888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Šipka doprava 3"/>
          <p:cNvSpPr/>
          <p:nvPr/>
        </p:nvSpPr>
        <p:spPr>
          <a:xfrm rot="1720901">
            <a:off x="3520936" y="3468690"/>
            <a:ext cx="1384603" cy="432048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" y="2142309"/>
            <a:ext cx="9144000" cy="4715691"/>
          </a:xfrm>
          <a:prstGeom prst="rect">
            <a:avLst/>
          </a:prstGeom>
        </p:spPr>
      </p:pic>
      <p:pic>
        <p:nvPicPr>
          <p:cNvPr id="1031" name="Picture 7" descr="Právo na vodu: Přehrada na Modrém Nilu budí dohady mezi Etiopií, Egyptem a  Súdánem | Africký informační portá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7365"/>
            <a:ext cx="4067945" cy="34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lue Nile Falls Ethiopia Large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4002718"/>
            <a:ext cx="5076056" cy="285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lačítko akce: Video 4">
            <a:hlinkClick r:id="rId7" highlightClick="1"/>
          </p:cNvPr>
          <p:cNvSpPr/>
          <p:nvPr/>
        </p:nvSpPr>
        <p:spPr>
          <a:xfrm>
            <a:off x="5796136" y="4797152"/>
            <a:ext cx="1521399" cy="1224136"/>
          </a:xfrm>
          <a:prstGeom prst="actionButtonMovie">
            <a:avLst/>
          </a:prstGeom>
          <a:scene3d>
            <a:camera prst="perspective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Klikni sem a prohlídni si video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424936" cy="4176464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nejdelší řeka Afriky a 2. nejdelší na světě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 Amazonce)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2 prameny – Modrý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(kratší)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Bílý Nil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(delší)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 prameny se spojují v hlavním městě Súdánu - Chartúm 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Modrý Nil pramení – lépe řečeno padá - z největšího etiopského jezera Tana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1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2904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</a:t>
            </a:r>
            <a:endParaRPr lang="cs-CZ" dirty="0"/>
          </a:p>
        </p:txBody>
      </p:sp>
      <p:sp>
        <p:nvSpPr>
          <p:cNvPr id="6" name="AutoShape 4" descr="http://dev.cubackpack.org/wp-content/uploads/2012/06/IMG_010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4865"/>
            <a:ext cx="6979705" cy="46531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78" y="2204864"/>
            <a:ext cx="6983069" cy="4653135"/>
          </a:xfrm>
          <a:prstGeom prst="rect">
            <a:avLst/>
          </a:prstGeom>
        </p:spPr>
      </p:pic>
      <p:pic>
        <p:nvPicPr>
          <p:cNvPr id="2054" name="Picture 6" descr="Timelapse View of the Nile Delta from Space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4234"/>
            <a:ext cx="9162247" cy="515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8005"/>
            <a:ext cx="9140121" cy="518999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301263"/>
            <a:ext cx="9162247" cy="4581124"/>
          </a:xfrm>
          <a:prstGeom prst="rect">
            <a:avLst/>
          </a:prstGeo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179512" y="980728"/>
            <a:ext cx="8496944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Bílý Nil pramení – vytéká – z největšího afrického jezera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Ukerewe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(Viktoriino)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 se vlévá širokou deltou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rozvětvěné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∆ ústí)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Středozemního moře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 je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nejdůležitejší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řekou severní Afriky, zúrodňuje východní část největší pouště světa Saharu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Nilu by nikdy nemohla vzniknout ani starobylá egyptská říše, která postavila pyramidy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5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http://dev.cubackpack.org/wp-content/uploads/2012/06/IMG_010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17" y="-26264"/>
            <a:ext cx="6870683" cy="6842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684"/>
            <a:ext cx="9144000" cy="571562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2904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Kongo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801166"/>
            <a:ext cx="5508104" cy="30911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" y="2396002"/>
            <a:ext cx="9144000" cy="4486006"/>
          </a:xfrm>
          <a:prstGeom prst="rect">
            <a:avLst/>
          </a:prstGeo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196516" y="1176684"/>
            <a:ext cx="8496944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to nejvodnatější řeka Afriky, 2. nejvodnatější na světě a 2. nejdelší řeka Afriky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nadbytek vody, protože celá protéká v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rovní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kové oblasti, rozkládá se kolem ní 2. největší deštný prales na světě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to zároveň nejhlubší řeka světa – max. hloubka dosahuje až 220 m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nejširšího místa leží na obou březích 2 hlavní města Kinshasa a Brazzaville 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62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a/a7/Niger-Flu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041"/>
            <a:ext cx="9144000" cy="618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5" y="16414"/>
            <a:ext cx="9144000" cy="6858000"/>
          </a:xfrm>
          <a:prstGeom prst="rect">
            <a:avLst/>
          </a:prstGeom>
        </p:spPr>
      </p:pic>
      <p:pic>
        <p:nvPicPr>
          <p:cNvPr id="1030" name="Picture 6" descr="https://upload.wikimedia.org/wikipedia/commons/c/c4/Niger_river_at_Kouliko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" y="27124"/>
            <a:ext cx="9160072" cy="683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048"/>
            <a:ext cx="8229600" cy="820664"/>
          </a:xfrm>
        </p:spPr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Niger</a:t>
            </a:r>
            <a:endParaRPr lang="cs-CZ" dirty="0"/>
          </a:p>
        </p:txBody>
      </p:sp>
      <p:pic>
        <p:nvPicPr>
          <p:cNvPr id="1026" name="Picture 2" descr="https://i0.wp.com/www.momoafrica.com/wp-content/uploads/2018/06/Timbuktu.jpg?resize=680%2C382&amp;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670" y="3607844"/>
            <a:ext cx="5843954" cy="32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největší řeka Afriky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pramení v tropickém pohoří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Fouta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Djallon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pak teče k Sahaře a pak se stáčí do Guinejského zálivu, kde tvoří velkou deltu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této řece leží např. i město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Timbuktu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světová kulturní památka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91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erspectives-cblacp.eu/wp-content/uploads/2018/07/TROUSIM_S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619"/>
            <a:ext cx="9144000" cy="532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e/ee/Victori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126575"/>
            <a:ext cx="7164280" cy="573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Zambezi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≈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a legendární řeka jižní Afriky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 na ní největší vodopády Afriky – Viktoriini vodopády</a:t>
            </a:r>
          </a:p>
        </p:txBody>
      </p:sp>
    </p:spTree>
    <p:extLst>
      <p:ext uri="{BB962C8B-B14F-4D97-AF65-F5344CB8AC3E}">
        <p14:creationId xmlns:p14="http://schemas.microsoft.com/office/powerpoint/2010/main" val="20454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1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1728192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≈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řeka Republiky Jižní Afriky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používá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k zavlažování</a:t>
            </a:r>
          </a:p>
        </p:txBody>
      </p:sp>
    </p:spTree>
    <p:extLst>
      <p:ext uri="{BB962C8B-B14F-4D97-AF65-F5344CB8AC3E}">
        <p14:creationId xmlns:p14="http://schemas.microsoft.com/office/powerpoint/2010/main" val="36142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8558" y="908720"/>
            <a:ext cx="8229600" cy="4525963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≈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zvláštní řeka, která se nevlévá do moře ani jezera, ale rozlévá se do pouště (Kalahari)</a:t>
            </a:r>
          </a:p>
          <a:p>
            <a:pPr>
              <a:buFont typeface="Calibri" panose="020F0502020204030204" pitchFamily="34" charset="0"/>
              <a:buChar char="≈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jde o největší vnitrozemskou deltu na světě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29004" b="6254"/>
          <a:stretch/>
        </p:blipFill>
        <p:spPr bwMode="auto">
          <a:xfrm>
            <a:off x="10232" y="2996952"/>
            <a:ext cx="9208588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 rot="2499191">
            <a:off x="1340636" y="3608426"/>
            <a:ext cx="3755746" cy="18002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148"/>
            <a:ext cx="9144000" cy="612158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558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Okavango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6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378</Words>
  <Application>Microsoft Office PowerPoint</Application>
  <PresentationFormat>Předvádění na obrazovce (4:3)</PresentationFormat>
  <Paragraphs>50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systému Office</vt:lpstr>
      <vt:lpstr>Afrika</vt:lpstr>
      <vt:lpstr>Vádí</vt:lpstr>
      <vt:lpstr>Nil</vt:lpstr>
      <vt:lpstr>Nil</vt:lpstr>
      <vt:lpstr>Kongo</vt:lpstr>
      <vt:lpstr>Niger</vt:lpstr>
      <vt:lpstr>Zambezi</vt:lpstr>
      <vt:lpstr>Orange</vt:lpstr>
      <vt:lpstr>Okavango</vt:lpstr>
      <vt:lpstr>Ukerewe (Viktoriino j.)</vt:lpstr>
      <vt:lpstr>Tanganika</vt:lpstr>
      <vt:lpstr>Malawi</vt:lpstr>
      <vt:lpstr>Čadské jezero</vt:lpstr>
      <vt:lpstr>Asuánská přehrada na Nilu</vt:lpstr>
      <vt:lpstr>Cariba a Cabora Bassa na Zambezi</vt:lpstr>
      <vt:lpstr>Volta (Akosombo)</vt:lpstr>
      <vt:lpstr>Vodopád Tugela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B410a-NTB</dc:creator>
  <cp:lastModifiedBy>Mgr. Michal Tóth</cp:lastModifiedBy>
  <cp:revision>33</cp:revision>
  <dcterms:created xsi:type="dcterms:W3CDTF">2020-10-22T13:00:24Z</dcterms:created>
  <dcterms:modified xsi:type="dcterms:W3CDTF">2024-10-10T19:15:01Z</dcterms:modified>
</cp:coreProperties>
</file>