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168D-1C57-4F60-AE38-38A73F047187}" type="datetimeFigureOut">
              <a:rPr lang="sk-SK" smtClean="0"/>
              <a:t>13. 11. 2017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F068-D340-4D27-9787-197A61FB2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976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168D-1C57-4F60-AE38-38A73F047187}" type="datetimeFigureOut">
              <a:rPr lang="sk-SK" smtClean="0"/>
              <a:t>13. 11. 2017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F068-D340-4D27-9787-197A61FB2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0094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168D-1C57-4F60-AE38-38A73F047187}" type="datetimeFigureOut">
              <a:rPr lang="sk-SK" smtClean="0"/>
              <a:t>13. 11. 2017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F068-D340-4D27-9787-197A61FB2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204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168D-1C57-4F60-AE38-38A73F047187}" type="datetimeFigureOut">
              <a:rPr lang="sk-SK" smtClean="0"/>
              <a:t>13. 11. 2017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F068-D340-4D27-9787-197A61FB2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787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168D-1C57-4F60-AE38-38A73F047187}" type="datetimeFigureOut">
              <a:rPr lang="sk-SK" smtClean="0"/>
              <a:t>13. 11. 2017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F068-D340-4D27-9787-197A61FB2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526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168D-1C57-4F60-AE38-38A73F047187}" type="datetimeFigureOut">
              <a:rPr lang="sk-SK" smtClean="0"/>
              <a:t>13. 11. 2017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F068-D340-4D27-9787-197A61FB2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841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168D-1C57-4F60-AE38-38A73F047187}" type="datetimeFigureOut">
              <a:rPr lang="sk-SK" smtClean="0"/>
              <a:t>13. 11. 2017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F068-D340-4D27-9787-197A61FB2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0441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168D-1C57-4F60-AE38-38A73F047187}" type="datetimeFigureOut">
              <a:rPr lang="sk-SK" smtClean="0"/>
              <a:t>13. 11. 2017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F068-D340-4D27-9787-197A61FB2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6557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168D-1C57-4F60-AE38-38A73F047187}" type="datetimeFigureOut">
              <a:rPr lang="sk-SK" smtClean="0"/>
              <a:t>13. 11. 2017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F068-D340-4D27-9787-197A61FB2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0487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168D-1C57-4F60-AE38-38A73F047187}" type="datetimeFigureOut">
              <a:rPr lang="sk-SK" smtClean="0"/>
              <a:t>13. 11. 2017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F068-D340-4D27-9787-197A61FB2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6408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168D-1C57-4F60-AE38-38A73F047187}" type="datetimeFigureOut">
              <a:rPr lang="sk-SK" smtClean="0"/>
              <a:t>13. 11. 2017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F068-D340-4D27-9787-197A61FB2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576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2168D-1C57-4F60-AE38-38A73F047187}" type="datetimeFigureOut">
              <a:rPr lang="sk-SK" smtClean="0"/>
              <a:t>13. 11. 2017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5F068-D340-4D27-9787-197A61FB2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111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/>
          <p:cNvSpPr/>
          <p:nvPr/>
        </p:nvSpPr>
        <p:spPr>
          <a:xfrm rot="6471573">
            <a:off x="3170456" y="1581454"/>
            <a:ext cx="2880320" cy="3772564"/>
          </a:xfrm>
          <a:prstGeom prst="ellipse">
            <a:avLst/>
          </a:prstGeom>
          <a:solidFill>
            <a:schemeClr val="bg2">
              <a:lumMod val="50000"/>
            </a:schemeClr>
          </a:solidFill>
          <a:effectLst>
            <a:softEdge rad="12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879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 rot="21018611">
            <a:off x="387828" y="876690"/>
            <a:ext cx="8048987" cy="53420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Pour">
              <a:avLst/>
            </a:prstTxWarp>
            <a:spAutoFit/>
          </a:bodyPr>
          <a:lstStyle/>
          <a:p>
            <a:pPr algn="ctr"/>
            <a:r>
              <a:rPr lang="sk-SK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</a:t>
            </a:r>
            <a:r>
              <a:rPr lang="cs-CZ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tší</a:t>
            </a:r>
            <a:r>
              <a:rPr 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impaktní krátery na zemském povrchu</a:t>
            </a:r>
            <a:endParaRPr lang="cs-CZ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23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/Ne ?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/>
          <p:cNvSpPr/>
          <p:nvPr/>
        </p:nvSpPr>
        <p:spPr>
          <a:xfrm>
            <a:off x="2411760" y="2996952"/>
            <a:ext cx="3888432" cy="295232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353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433" y="10277"/>
            <a:ext cx="8229600" cy="1143000"/>
          </a:xfrm>
        </p:spPr>
        <p:txBody>
          <a:bodyPr/>
          <a:lstStyle/>
          <a:p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Vredefort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71842"/>
            <a:ext cx="9188464" cy="51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61662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Zasažené místo: 140 km JZ od Johannesburgu, provincie Free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Jižní Afrika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Vznik: před 2 miliard. lety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Velikost: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km, původně až 300 km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Zatím největší známý kráter na Zemi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vytvořilo ho vesmírné těleso, kterého velikost přesahovala 10 km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Časově se shoduje s Hurónským zaledněním – nejstarší a největší zalednění v historii Země           (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zalědněny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3/4 povrchu Země)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roku 2005 figuruje na seznamu světového dědictví UNESCO, což omezilo činnost horlivých těžařů diamantů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ál 4"/>
          <p:cNvSpPr/>
          <p:nvPr/>
        </p:nvSpPr>
        <p:spPr>
          <a:xfrm>
            <a:off x="3275856" y="4869160"/>
            <a:ext cx="1152128" cy="9361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152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Sudbury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6834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08720"/>
            <a:ext cx="8208912" cy="568863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Místo: nedaleko Michiganského jezera, provincie Ontario, Kanada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Vznik: 1,85 miliard. let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Velikost: 250 km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Výrazná deformace původního útvaru nedovoluje určit přesnější rozměry a úhel dopadu planetky, přesto se vědci domnívají, že šlo o masivní těleso o průměru 10 – 15 km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Podařilo se vypočítat, že úlomky horniny odlétly až do vzdálenosti 800 km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Oblast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Sudbury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patří k nejbohatším světovým nalezištím niklu a mědi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ál 4"/>
          <p:cNvSpPr/>
          <p:nvPr/>
        </p:nvSpPr>
        <p:spPr>
          <a:xfrm rot="20173417">
            <a:off x="3840844" y="2251987"/>
            <a:ext cx="2337435" cy="150875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544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Chicxulub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" y="1743222"/>
            <a:ext cx="9139745" cy="514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561662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Místo: západní část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Yucatánského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polostrova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přilehlého Mexického zálivu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Vznik: 66 milionů let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Velikost: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180 km (projektil cca 10 km)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Patří k nejslavnějším – časově se shoduje s vymřením dinosaurů na konci druhohor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povrchu již není vidět, protože ho přikryla zhruba kilometrová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vrsta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hornin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Podařilo se ho objevit až v roce 1978, ale svět ho poznal až na začátku 90. let, neboť ropná společnost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Penemex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(Mexický záliv je jedno z největších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nalezišt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ropy na světě) do té doby střežila některé strategické informace</a:t>
            </a:r>
            <a:endParaRPr lang="sk-SK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 smtClean="0"/>
          </a:p>
          <a:p>
            <a:endParaRPr lang="sk-SK" dirty="0"/>
          </a:p>
        </p:txBody>
      </p:sp>
      <p:sp>
        <p:nvSpPr>
          <p:cNvPr id="5" name="Ovál 4"/>
          <p:cNvSpPr/>
          <p:nvPr/>
        </p:nvSpPr>
        <p:spPr>
          <a:xfrm>
            <a:off x="2411760" y="1743222"/>
            <a:ext cx="4032448" cy="341397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34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496944" cy="5832648"/>
          </a:xfrm>
        </p:spPr>
        <p:txBody>
          <a:bodyPr>
            <a:normAutofit lnSpcReduction="10000"/>
          </a:bodyPr>
          <a:lstStyle/>
          <a:p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ústí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řeky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Bajdaratského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zálivu,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Něnecký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autonomní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okruh, severní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řeží evropské části Ruska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Vznik: 70 mil. let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původně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odhadoval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65, později se však údaj zvýšil na 120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Podle některých názorů by mohlo jít o párový kráter, vytvořený hned dvěma vesmírnými projektily (zatím nepotvrzeno)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pouze o 4 mil. let starší než asteroid, který vyhubil dinosaury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ál 4"/>
          <p:cNvSpPr/>
          <p:nvPr/>
        </p:nvSpPr>
        <p:spPr>
          <a:xfrm>
            <a:off x="3299385" y="5394495"/>
            <a:ext cx="288032" cy="2418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178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0580" y="0"/>
            <a:ext cx="8229600" cy="1143000"/>
          </a:xfrm>
        </p:spPr>
        <p:txBody>
          <a:bodyPr/>
          <a:lstStyle/>
          <a:p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Popigaj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1718302"/>
            <a:ext cx="9137239" cy="513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712968" cy="568863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Místo: 880 km SV od sibiřského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Noriľsku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Vznik: 35 mil. let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Velikost: 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km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Dávnou událost dokládá výskyt diamantů, jež vznikly z grafitu při extrémních tlacích po dopadu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 tady byly za vlády J. V. Stalina pracovní tábory pro politické vězně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roce 2012 ruská vláda oznámila, že díky nalezišti disponuje rezervami, které dokážou uspokojit potřeby trhu na dalších 3000 let.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Dle rozborů se však diamanty svým složením nehodí pro šperkařský průmysl.</a:t>
            </a:r>
          </a:p>
          <a:p>
            <a:endParaRPr lang="sk-SK" dirty="0"/>
          </a:p>
        </p:txBody>
      </p:sp>
      <p:sp>
        <p:nvSpPr>
          <p:cNvPr id="5" name="Ovál 4"/>
          <p:cNvSpPr/>
          <p:nvPr/>
        </p:nvSpPr>
        <p:spPr>
          <a:xfrm>
            <a:off x="3131840" y="4869160"/>
            <a:ext cx="936104" cy="9361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982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2708"/>
            <a:ext cx="8964488" cy="687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1973461"/>
            <a:ext cx="9144000" cy="488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850106"/>
          </a:xfrm>
        </p:spPr>
        <p:txBody>
          <a:bodyPr/>
          <a:lstStyle/>
          <a:p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Manicouagan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328592"/>
          </a:xfrm>
        </p:spPr>
        <p:txBody>
          <a:bodyPr/>
          <a:lstStyle/>
          <a:p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kanadská provincie Québec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Vznik: 215 mil. let</a:t>
            </a:r>
          </a:p>
          <a:p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85 km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označován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pozemskou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impaktní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strukturu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dosud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viditelnou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vesmíru, je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přezdíván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„oko Quebecu“</a:t>
            </a:r>
          </a:p>
          <a:p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Vytvořilo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těleso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velikosti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– 10 km,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podle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jedné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teorií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mohlo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jít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rozpadlou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kometu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či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planetku</a:t>
            </a:r>
            <a:endParaRPr lang="sk-SK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/>
          </a:p>
        </p:txBody>
      </p:sp>
      <p:sp>
        <p:nvSpPr>
          <p:cNvPr id="6" name="Ovál 5"/>
          <p:cNvSpPr/>
          <p:nvPr/>
        </p:nvSpPr>
        <p:spPr>
          <a:xfrm>
            <a:off x="4355976" y="1556792"/>
            <a:ext cx="2088232" cy="20162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227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5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87573" cy="516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986" y="0"/>
            <a:ext cx="8229600" cy="908720"/>
          </a:xfrm>
        </p:spPr>
        <p:txBody>
          <a:bodyPr/>
          <a:lstStyle/>
          <a:p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Morokweng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616624"/>
          </a:xfrm>
        </p:spPr>
        <p:txBody>
          <a:bodyPr>
            <a:normAutofit/>
          </a:bodyPr>
          <a:lstStyle/>
          <a:p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Jižní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Afriky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Vznik: 145 mil. let</a:t>
            </a:r>
          </a:p>
          <a:p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70 km</a:t>
            </a:r>
          </a:p>
          <a:p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Nejméně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viditelný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velký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kráter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podařilo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odhalit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až v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roce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1994 magnetickými a gravimetrickými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metodami</a:t>
            </a:r>
            <a:endParaRPr lang="sk-SK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roce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2006 odhalil vrt do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hloubky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770 m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vzorek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ůvodního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meteroritu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což je vzácné, protože dopadové těleso se obvykle po nárazu celé vypaří</a:t>
            </a:r>
            <a:endParaRPr lang="sk-SK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27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/>
          <a:lstStyle/>
          <a:p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Tchaj-chu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99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Místo: nedaleko čínského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Šanghai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Vznik: 400 mil. let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Průměr 65 km, hloubka jezera 2,2 m,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Důkazy o impaktním původu odhalila studia až v roce 2002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Znečištění jezera má za následek masivní růst sinic</a:t>
            </a:r>
          </a:p>
        </p:txBody>
      </p:sp>
      <p:sp>
        <p:nvSpPr>
          <p:cNvPr id="5" name="Ovál 4"/>
          <p:cNvSpPr/>
          <p:nvPr/>
        </p:nvSpPr>
        <p:spPr>
          <a:xfrm>
            <a:off x="3059832" y="3510203"/>
            <a:ext cx="2088232" cy="19442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245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576</Words>
  <Application>Microsoft Office PowerPoint</Application>
  <PresentationFormat>Předvádění na obrazovce (4:3)</PresentationFormat>
  <Paragraphs>56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Prezentace aplikace PowerPoint</vt:lpstr>
      <vt:lpstr>Vredefort</vt:lpstr>
      <vt:lpstr>Sudbury</vt:lpstr>
      <vt:lpstr>Chicxulub</vt:lpstr>
      <vt:lpstr>Kara</vt:lpstr>
      <vt:lpstr>Popigaj</vt:lpstr>
      <vt:lpstr>Manicouagan</vt:lpstr>
      <vt:lpstr>Morokweng</vt:lpstr>
      <vt:lpstr>Tchaj-chu</vt:lpstr>
      <vt:lpstr>Ano/Ne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Největší impaktní krátery na zemském povrchu</dc:title>
  <dc:creator>Michal Tóth</dc:creator>
  <cp:lastModifiedBy>Michal Tóth</cp:lastModifiedBy>
  <cp:revision>20</cp:revision>
  <dcterms:created xsi:type="dcterms:W3CDTF">2017-10-29T13:32:27Z</dcterms:created>
  <dcterms:modified xsi:type="dcterms:W3CDTF">2017-11-13T20:47:40Z</dcterms:modified>
</cp:coreProperties>
</file>