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C7FE-B64F-4411-AC0E-EA33391DA9F8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76C2-245F-404E-9389-A73A353FF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5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C7FE-B64F-4411-AC0E-EA33391DA9F8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76C2-245F-404E-9389-A73A353FF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84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C7FE-B64F-4411-AC0E-EA33391DA9F8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76C2-245F-404E-9389-A73A353FF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54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C7FE-B64F-4411-AC0E-EA33391DA9F8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76C2-245F-404E-9389-A73A353FF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51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C7FE-B64F-4411-AC0E-EA33391DA9F8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76C2-245F-404E-9389-A73A353FF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70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C7FE-B64F-4411-AC0E-EA33391DA9F8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76C2-245F-404E-9389-A73A353FF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39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C7FE-B64F-4411-AC0E-EA33391DA9F8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76C2-245F-404E-9389-A73A353FF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34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C7FE-B64F-4411-AC0E-EA33391DA9F8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76C2-245F-404E-9389-A73A353FF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9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C7FE-B64F-4411-AC0E-EA33391DA9F8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76C2-245F-404E-9389-A73A353FF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68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C7FE-B64F-4411-AC0E-EA33391DA9F8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76C2-245F-404E-9389-A73A353FF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14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C7FE-B64F-4411-AC0E-EA33391DA9F8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76C2-245F-404E-9389-A73A353FF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98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C7FE-B64F-4411-AC0E-EA33391DA9F8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D76C2-245F-404E-9389-A73A353FF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6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ojírenství opisuje od automotive | Ekonom.cz: Web týdeníku EKON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719"/>
            <a:ext cx="576064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1811" y="332656"/>
            <a:ext cx="8960445" cy="280076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chilly" dir="t"/>
          </a:scene3d>
          <a:sp3d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STROJÍRENSKÝ PRŮMYSL V ČR</a:t>
            </a:r>
            <a:endParaRPr lang="cs-CZ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883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urin &amp; Klement Voiturette A byla představena roku 1905 - Boleslavský dení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16" y="0"/>
            <a:ext cx="3070648" cy="20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912768" cy="11430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 AUTO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Volkswagen Logo PNG vector in SVG, PDF, AI, CDR for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26" y="2204864"/>
            <a:ext cx="1820884" cy="13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ogo ŠKODA užívané od roku 2016. - Škoda Storyboa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419"/>
            <a:ext cx="1979712" cy="194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fektivní a inovativní: ŠKODA AUTO staví v Mladé Boleslavi novou lisovnu -  Škoda Storyboa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95162"/>
            <a:ext cx="4211960" cy="34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29089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vznikla v Mladé Boleslavy z firmy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Laurin&amp;Klement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patří německému koncernu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Volkswagen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ZÁVODY -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Mladá Boleslav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(Octavia, Fabia,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Kvasiny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(Superb,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Kodiaq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2062" name="Picture 14" descr="Superb Combi | Škoda Auto a.s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947" y="3664163"/>
            <a:ext cx="5620987" cy="316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ctavia | Škoda Auto a.s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21" y="3437442"/>
            <a:ext cx="2457334" cy="138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abia | Škoda Auto a.s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05" y="3395162"/>
            <a:ext cx="2587205" cy="145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0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TOYOTA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Kolín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Toyota Aygo X ǀ Nejžhavější crossover ve městě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60" y="2132856"/>
            <a:ext cx="57606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ová Toyota Yaris| Ideální do mě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05064"/>
            <a:ext cx="436460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r>
              <a:rPr lang="cs-CZ" dirty="0" smtClean="0"/>
              <a:t>pobočka japonského koncernu</a:t>
            </a:r>
          </a:p>
          <a:p>
            <a:r>
              <a:rPr lang="cs-CZ" dirty="0" smtClean="0"/>
              <a:t>Modely </a:t>
            </a:r>
            <a:r>
              <a:rPr lang="cs-CZ" b="1" dirty="0" err="1" smtClean="0"/>
              <a:t>Yaris</a:t>
            </a:r>
            <a:r>
              <a:rPr lang="cs-CZ" dirty="0" smtClean="0"/>
              <a:t> a </a:t>
            </a:r>
            <a:r>
              <a:rPr lang="cs-CZ" b="1" dirty="0" err="1" smtClean="0"/>
              <a:t>Aygo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2003316" cy="150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4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5987008" cy="1584176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HYUNDAI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Nošovice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(Frýdek-Místek)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892696"/>
          </a:xfrm>
        </p:spPr>
        <p:txBody>
          <a:bodyPr/>
          <a:lstStyle/>
          <a:p>
            <a:r>
              <a:rPr lang="cs-CZ" dirty="0" smtClean="0"/>
              <a:t>Pobočka korejského koncernu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8" t="30515" r="14175" b="14502"/>
          <a:stretch/>
        </p:blipFill>
        <p:spPr bwMode="auto">
          <a:xfrm>
            <a:off x="899592" y="2356888"/>
            <a:ext cx="7092433" cy="3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lektromobil Hyundai Kona Electric by se mohl vyrábět v Česku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49835"/>
            <a:ext cx="3779911" cy="250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2" y="188640"/>
            <a:ext cx="2182551" cy="14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atra 148 oranžová | Bambule Království hrač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44463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35401"/>
            <a:ext cx="5050904" cy="1556792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TATRA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Kopřivnice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(Nový Jičín)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Soubor:Tatra (Automobil) logo.svg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4" y="295649"/>
            <a:ext cx="1196752" cy="1196752"/>
          </a:xfrm>
          <a:prstGeom prst="rect">
            <a:avLst/>
          </a:prstGeom>
        </p:spPr>
      </p:pic>
      <p:pic>
        <p:nvPicPr>
          <p:cNvPr id="5126" name="Picture 6" descr="Tatra a její nejslavnější nákladní vozidla z minulosti i současnosti |  auto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5" y="3083173"/>
            <a:ext cx="6122920" cy="377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rmáda podepsala smlouvu na 62 obrněných vozidel Titus, zaplatí více než  šest miliard korun | Hospodářské noviny (HN.cz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5"/>
            <a:ext cx="3270103" cy="169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allye Dakar 2019: 7. etapa ve znamení smůly pro Tatra Buggyra Racing.  Kolomý prorazil olejovou vanu, Šoltys nocoval v duná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31776"/>
            <a:ext cx="2950270" cy="196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975" y="1700808"/>
            <a:ext cx="8229600" cy="93610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dnes vyrábí již pouze nákladní a vojenská auta</a:t>
            </a:r>
          </a:p>
          <a:p>
            <a:r>
              <a:rPr lang="cs-CZ" dirty="0" smtClean="0"/>
              <a:t>Je plně v českých rukou</a:t>
            </a:r>
          </a:p>
        </p:txBody>
      </p:sp>
      <p:pic>
        <p:nvPicPr>
          <p:cNvPr id="5130" name="Picture 10" descr="Tatra 603 budila před šedesáti lety ve světě úžas. A budí ho i dnes -  Autobible.cz - Předjedeme vaše představy!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03679"/>
            <a:ext cx="2045967" cy="115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1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4948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IVECO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Vysoké Mýto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cs-CZ" dirty="0" smtClean="0"/>
              <a:t>Italský největší výrobce autobusů</a:t>
            </a:r>
          </a:p>
          <a:p>
            <a:r>
              <a:rPr lang="cs-CZ" dirty="0" smtClean="0"/>
              <a:t>vznikl ze závodu značky Karosa</a:t>
            </a:r>
            <a:endParaRPr lang="cs-CZ" dirty="0"/>
          </a:p>
        </p:txBody>
      </p:sp>
      <p:pic>
        <p:nvPicPr>
          <p:cNvPr id="6146" name="Picture 2" descr="Grafika - autobus Karosa B732 :: www.dopravnispon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100" y="98072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ysoké Mýto - Turistické štítky na hů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1" y="116632"/>
            <a:ext cx="23812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oduktová řada - IVECO B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54292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6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 Libchavy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(Ústí nad Orlicí)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cs-CZ" dirty="0" smtClean="0"/>
              <a:t>Český výrobce autobusů</a:t>
            </a:r>
            <a:endParaRPr lang="cs-CZ" dirty="0"/>
          </a:p>
        </p:txBody>
      </p:sp>
      <p:pic>
        <p:nvPicPr>
          <p:cNvPr id="7170" name="Picture 2" descr="Výrobce autobusů SOR Libchavy loni utržil přes tři miliardy | e15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288"/>
            <a:ext cx="6876256" cy="458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ogo výrobcu na autobuse SOR NB 18 City • imhd.sk Bratislav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 bwMode="auto">
          <a:xfrm>
            <a:off x="5414352" y="1297912"/>
            <a:ext cx="2017002" cy="139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0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 TRANSPORTATION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Plzeň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1"/>
            <a:ext cx="8435280" cy="2332856"/>
          </a:xfrm>
        </p:spPr>
        <p:txBody>
          <a:bodyPr>
            <a:normAutofit/>
          </a:bodyPr>
          <a:lstStyle/>
          <a:p>
            <a:r>
              <a:rPr lang="cs-CZ" dirty="0" smtClean="0"/>
              <a:t>Vznikl na místě původního závodu Emila Škody, který koupil firmu </a:t>
            </a:r>
            <a:r>
              <a:rPr lang="cs-CZ" dirty="0" err="1" smtClean="0"/>
              <a:t>Laurina</a:t>
            </a:r>
            <a:r>
              <a:rPr lang="cs-CZ" dirty="0" smtClean="0"/>
              <a:t> a Klementa</a:t>
            </a:r>
          </a:p>
          <a:p>
            <a:r>
              <a:rPr lang="cs-CZ" dirty="0" smtClean="0"/>
              <a:t>Vyrábí lokomotivy a vagony (i pražského metra) a tramvaje (jezdí ve 13 městech Evropy)</a:t>
            </a:r>
            <a:endParaRPr lang="cs-CZ" dirty="0"/>
          </a:p>
        </p:txBody>
      </p:sp>
      <p:pic>
        <p:nvPicPr>
          <p:cNvPr id="8194" name="Picture 2" descr="Představena tramvaj Škoda ForCity určená Praze – DesignMag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7618"/>
            <a:ext cx="4283968" cy="25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Škoda Transportation dodá do Finska dalších deset tramvají - Aktuálně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06012"/>
            <a:ext cx="4886264" cy="27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99992" y="42210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Helsinki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61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ový ZETOR CRYSTAL HD přináší další inovace | ZETOR TRACTORS a.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59920"/>
            <a:ext cx="4783401" cy="21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ZETOR TRACTORS Brno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936104"/>
          </a:xfrm>
        </p:spPr>
        <p:txBody>
          <a:bodyPr/>
          <a:lstStyle/>
          <a:p>
            <a:r>
              <a:rPr lang="cs-CZ" dirty="0" smtClean="0"/>
              <a:t>Vznikl ze Zbrojovky Brno</a:t>
            </a:r>
            <a:endParaRPr lang="cs-CZ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473599" cy="101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etor 15 – Wikiped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0813"/>
            <a:ext cx="2808312" cy="223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55776" y="388154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1946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Traktor ZETOR 7745 – Jeřábnické práce a nákladní doprava MALINA - VRŠE  s.r.o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8230"/>
          <a:stretch/>
        </p:blipFill>
        <p:spPr bwMode="auto">
          <a:xfrm>
            <a:off x="3347864" y="2420888"/>
            <a:ext cx="3364992" cy="247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830448" y="25146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1986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388424" y="471185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353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138</Words>
  <Application>Microsoft Office PowerPoint</Application>
  <PresentationFormat>Předvádění na obrazovce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ŠKODA AUTO</vt:lpstr>
      <vt:lpstr>TOYOTA Kolín</vt:lpstr>
      <vt:lpstr>HYUNDAI Nošovice (Frýdek-Místek)</vt:lpstr>
      <vt:lpstr>TATRA Kopřivnice (Nový Jičín)</vt:lpstr>
      <vt:lpstr>IVECO Vysoké Mýto</vt:lpstr>
      <vt:lpstr>SOR Libchavy (Ústí nad Orlicí)</vt:lpstr>
      <vt:lpstr>ŠKODA TRANSPORTATION Plzeň</vt:lpstr>
      <vt:lpstr>ZETOR TRACTORS Brno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Michal Tóth</dc:creator>
  <cp:lastModifiedBy>Mgr. Michal Tóth</cp:lastModifiedBy>
  <cp:revision>11</cp:revision>
  <dcterms:created xsi:type="dcterms:W3CDTF">2023-04-24T20:00:59Z</dcterms:created>
  <dcterms:modified xsi:type="dcterms:W3CDTF">2023-04-26T19:24:34Z</dcterms:modified>
</cp:coreProperties>
</file>