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6" r:id="rId4"/>
    <p:sldId id="261" r:id="rId5"/>
    <p:sldId id="262" r:id="rId6"/>
    <p:sldId id="258" r:id="rId7"/>
    <p:sldId id="270" r:id="rId8"/>
    <p:sldId id="264" r:id="rId9"/>
    <p:sldId id="267" r:id="rId10"/>
    <p:sldId id="269" r:id="rId11"/>
    <p:sldId id="268" r:id="rId12"/>
    <p:sldId id="265" r:id="rId13"/>
    <p:sldId id="271" r:id="rId1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09900"/>
    <a:srgbClr val="DC7ED1"/>
    <a:srgbClr val="FF9966"/>
    <a:srgbClr val="9966FF"/>
    <a:srgbClr val="800000"/>
    <a:srgbClr val="FFFF00"/>
    <a:srgbClr val="FF00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96" y="-52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Michal\Documents\Graf%20v%20programe%20Microsoft%20Office%20PowerPoint.xlsx" TargetMode="External"/><Relationship Id="rId1" Type="http://schemas.openxmlformats.org/officeDocument/2006/relationships/image" Target="../media/image13.jpe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sk-SK"/>
              <a:t>Vývoj počtu obyvatel na území ČR</a:t>
            </a:r>
          </a:p>
        </c:rich>
      </c:tx>
      <c:layout>
        <c:manualLayout>
          <c:xMode val="edge"/>
          <c:yMode val="edge"/>
          <c:x val="0.25086714065049015"/>
          <c:y val="2.3813098515766538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5.5105973025048258E-2"/>
          <c:y val="0.12778701194161488"/>
          <c:w val="0.93179243349916219"/>
          <c:h val="0.78956017214914809"/>
        </c:manualLayout>
      </c:layout>
      <c:lineChart>
        <c:grouping val="standard"/>
        <c:varyColors val="0"/>
        <c:ser>
          <c:idx val="0"/>
          <c:order val="0"/>
          <c:spPr>
            <a:ln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18900000" scaled="1"/>
                <a:tileRect/>
              </a:gradFill>
            </a:ln>
          </c:spPr>
          <c:marker>
            <c:spPr>
              <a:solidFill>
                <a:schemeClr val="tx1"/>
              </a:solidFill>
            </c:spPr>
          </c:marker>
          <c:dLbls>
            <c:dLbl>
              <c:idx val="7"/>
              <c:layout>
                <c:manualLayout>
                  <c:x val="-4.6242774566473384E-3"/>
                  <c:y val="2.61011419249593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6204238921001974E-2"/>
                  <c:y val="3.48015225666123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1579961464354598E-2"/>
                  <c:y val="-1.95758564437194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3872832369942217E-2"/>
                  <c:y val="-1.52256661228928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-1.3872832369942105E-2"/>
                  <c:y val="2.17509516041326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"/>
                  <c:y val="-2.17509516041326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 i="0" baseline="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Hárok3!$A$2:$A$18</c:f>
              <c:numCache>
                <c:formatCode>General</c:formatCode>
                <c:ptCount val="17"/>
                <c:pt idx="0">
                  <c:v>600</c:v>
                </c:pt>
                <c:pt idx="1">
                  <c:v>1200</c:v>
                </c:pt>
                <c:pt idx="2">
                  <c:v>1500</c:v>
                </c:pt>
                <c:pt idx="3">
                  <c:v>1600</c:v>
                </c:pt>
                <c:pt idx="4">
                  <c:v>1654</c:v>
                </c:pt>
                <c:pt idx="5">
                  <c:v>1754</c:v>
                </c:pt>
                <c:pt idx="6">
                  <c:v>1800</c:v>
                </c:pt>
                <c:pt idx="7">
                  <c:v>1900</c:v>
                </c:pt>
                <c:pt idx="8">
                  <c:v>1914</c:v>
                </c:pt>
                <c:pt idx="9">
                  <c:v>1919</c:v>
                </c:pt>
                <c:pt idx="10">
                  <c:v>1939</c:v>
                </c:pt>
                <c:pt idx="11">
                  <c:v>1947</c:v>
                </c:pt>
                <c:pt idx="12">
                  <c:v>1974</c:v>
                </c:pt>
                <c:pt idx="13">
                  <c:v>1989</c:v>
                </c:pt>
                <c:pt idx="14">
                  <c:v>1993</c:v>
                </c:pt>
                <c:pt idx="15">
                  <c:v>2002</c:v>
                </c:pt>
                <c:pt idx="16">
                  <c:v>2013</c:v>
                </c:pt>
              </c:numCache>
            </c:numRef>
          </c:cat>
          <c:val>
            <c:numRef>
              <c:f>Hárok3!$B$2:$B$18</c:f>
              <c:numCache>
                <c:formatCode>General</c:formatCode>
                <c:ptCount val="17"/>
                <c:pt idx="0">
                  <c:v>0.5</c:v>
                </c:pt>
                <c:pt idx="1">
                  <c:v>1</c:v>
                </c:pt>
                <c:pt idx="2">
                  <c:v>3</c:v>
                </c:pt>
                <c:pt idx="3">
                  <c:v>3.8</c:v>
                </c:pt>
                <c:pt idx="4">
                  <c:v>2</c:v>
                </c:pt>
                <c:pt idx="5">
                  <c:v>3.4</c:v>
                </c:pt>
                <c:pt idx="6">
                  <c:v>4.7</c:v>
                </c:pt>
                <c:pt idx="7">
                  <c:v>9.4</c:v>
                </c:pt>
                <c:pt idx="8">
                  <c:v>10.200000000000001</c:v>
                </c:pt>
                <c:pt idx="9">
                  <c:v>9.9</c:v>
                </c:pt>
                <c:pt idx="10">
                  <c:v>11.1</c:v>
                </c:pt>
                <c:pt idx="11">
                  <c:v>8.7000000000000011</c:v>
                </c:pt>
                <c:pt idx="12">
                  <c:v>9.9</c:v>
                </c:pt>
                <c:pt idx="13">
                  <c:v>10.3</c:v>
                </c:pt>
                <c:pt idx="14">
                  <c:v>10.3</c:v>
                </c:pt>
                <c:pt idx="15">
                  <c:v>10.200000000000001</c:v>
                </c:pt>
                <c:pt idx="16">
                  <c:v>10.5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1058048"/>
        <c:axId val="178821760"/>
      </c:lineChart>
      <c:catAx>
        <c:axId val="1410580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k-SK"/>
                  <a:t>rok</a:t>
                </a:r>
              </a:p>
            </c:rich>
          </c:tx>
          <c:layout>
            <c:manualLayout>
              <c:xMode val="edge"/>
              <c:yMode val="edge"/>
              <c:x val="0.50404648551878994"/>
              <c:y val="0.9363791516272534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cs-CZ"/>
          </a:p>
        </c:txPr>
        <c:crossAx val="17882176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78821760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sk-SK"/>
                  <a:t>počet obyv. 
v mil.</a:t>
                </a:r>
              </a:p>
            </c:rich>
          </c:tx>
          <c:layout>
            <c:manualLayout>
              <c:xMode val="edge"/>
              <c:yMode val="edge"/>
              <c:x val="5.7803468208092535E-3"/>
              <c:y val="2.7732463295269197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41058048"/>
        <c:crosses val="autoZero"/>
        <c:crossBetween val="between"/>
      </c:valAx>
      <c:spPr>
        <a:blipFill dpi="0" rotWithShape="0">
          <a:blip xmlns:r="http://schemas.openxmlformats.org/officeDocument/2006/relationships" r:embed="rId1">
            <a:alphaModFix amt="60000"/>
          </a:blip>
          <a:srcRect/>
          <a:stretch>
            <a:fillRect/>
          </a:stretch>
        </a:blipFill>
        <a:ln w="25400">
          <a:noFill/>
        </a:ln>
      </c:spPr>
    </c:plotArea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cs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1"/>
            <c:bubble3D val="0"/>
            <c:spPr>
              <a:solidFill>
                <a:srgbClr val="DC7ED1"/>
              </a:solidFill>
            </c:spPr>
          </c:dPt>
          <c:dLbls>
            <c:dLbl>
              <c:idx val="0"/>
              <c:layout>
                <c:manualLayout>
                  <c:x val="-0.14943094773095386"/>
                  <c:y val="7.4754720935488227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49,3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456031201211562"/>
                  <c:y val="-2.39174705860815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50,7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1"/>
              <c:showSerName val="1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List1!$A$2:$A$3</c:f>
              <c:strCache>
                <c:ptCount val="2"/>
                <c:pt idx="0">
                  <c:v>Muži</c:v>
                </c:pt>
                <c:pt idx="1">
                  <c:v>Ženy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49.3</c:v>
                </c:pt>
                <c:pt idx="1">
                  <c:v>50.7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912182852143483E-2"/>
          <c:y val="1.7170698884855416E-2"/>
          <c:w val="0.89668722659667532"/>
          <c:h val="0.840905733079695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Hárok1!$B$1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849518810148732E-3"/>
                  <c:y val="9.85452804237953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422595271510317E-2"/>
                  <c:y val="9.62507381749526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 i="1" baseline="0">
                    <a:latin typeface="Times New Roman" pitchFamily="18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Hárok1!$A$2:$A$7</c:f>
              <c:strCache>
                <c:ptCount val="6"/>
                <c:pt idx="0">
                  <c:v>Živě narození</c:v>
                </c:pt>
                <c:pt idx="1">
                  <c:v>Zemřelí</c:v>
                </c:pt>
                <c:pt idx="2">
                  <c:v>Přirozený přírůstek</c:v>
                </c:pt>
                <c:pt idx="3">
                  <c:v>Sňatky</c:v>
                </c:pt>
                <c:pt idx="4">
                  <c:v>Rozvody</c:v>
                </c:pt>
                <c:pt idx="5">
                  <c:v>Potraty</c:v>
                </c:pt>
              </c:strCache>
            </c:strRef>
          </c:cat>
          <c:val>
            <c:numRef>
              <c:f>Hárok1!$B$2:$B$7</c:f>
              <c:numCache>
                <c:formatCode>General</c:formatCode>
                <c:ptCount val="6"/>
                <c:pt idx="0">
                  <c:v>118348</c:v>
                </c:pt>
                <c:pt idx="1">
                  <c:v>107421</c:v>
                </c:pt>
                <c:pt idx="2">
                  <c:v>10927</c:v>
                </c:pt>
                <c:pt idx="3">
                  <c:v>47862</c:v>
                </c:pt>
                <c:pt idx="4">
                  <c:v>29133</c:v>
                </c:pt>
                <c:pt idx="5">
                  <c:v>40528</c:v>
                </c:pt>
              </c:numCache>
            </c:numRef>
          </c:val>
        </c:ser>
        <c:ser>
          <c:idx val="1"/>
          <c:order val="1"/>
          <c:tx>
            <c:strRef>
              <c:f>Hárok1!$C$1</c:f>
              <c:strCache>
                <c:ptCount val="1"/>
                <c:pt idx="0">
                  <c:v>2012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098643919510061E-3"/>
                  <c:y val="5.4185589631065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129709597322676E-2"/>
                  <c:y val="1.3475103344493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111111111111112E-2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2847979416315835E-2"/>
                  <c:y val="1.92501476349905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1422595271510317E-2"/>
                  <c:y val="5.77504429049716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9994422253409628E-2"/>
                  <c:y val="1.92501476349912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0" i="1" baseline="0">
                    <a:latin typeface="Times New Roman" pitchFamily="18" charset="0"/>
                  </a:defRPr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Hárok1!$A$2:$A$7</c:f>
              <c:strCache>
                <c:ptCount val="6"/>
                <c:pt idx="0">
                  <c:v>Živě narození</c:v>
                </c:pt>
                <c:pt idx="1">
                  <c:v>Zemřelí</c:v>
                </c:pt>
                <c:pt idx="2">
                  <c:v>Přirozený přírůstek</c:v>
                </c:pt>
                <c:pt idx="3">
                  <c:v>Sňatky</c:v>
                </c:pt>
                <c:pt idx="4">
                  <c:v>Rozvody</c:v>
                </c:pt>
                <c:pt idx="5">
                  <c:v>Potraty</c:v>
                </c:pt>
              </c:strCache>
            </c:strRef>
          </c:cat>
          <c:val>
            <c:numRef>
              <c:f>Hárok1!$C$2:$C$7</c:f>
              <c:numCache>
                <c:formatCode>General</c:formatCode>
                <c:ptCount val="6"/>
                <c:pt idx="0">
                  <c:v>108576</c:v>
                </c:pt>
                <c:pt idx="1">
                  <c:v>108189</c:v>
                </c:pt>
                <c:pt idx="2">
                  <c:v>387</c:v>
                </c:pt>
                <c:pt idx="3">
                  <c:v>45206</c:v>
                </c:pt>
                <c:pt idx="4">
                  <c:v>26402</c:v>
                </c:pt>
                <c:pt idx="5">
                  <c:v>37733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27203200"/>
        <c:axId val="127204352"/>
        <c:axId val="0"/>
      </c:bar3DChart>
      <c:catAx>
        <c:axId val="127203200"/>
        <c:scaling>
          <c:orientation val="minMax"/>
        </c:scaling>
        <c:delete val="0"/>
        <c:axPos val="b"/>
        <c:majorTickMark val="none"/>
        <c:minorTickMark val="none"/>
        <c:tickLblPos val="nextTo"/>
        <c:crossAx val="127204352"/>
        <c:crosses val="autoZero"/>
        <c:auto val="1"/>
        <c:lblAlgn val="ctr"/>
        <c:lblOffset val="100"/>
        <c:noMultiLvlLbl val="0"/>
      </c:catAx>
      <c:valAx>
        <c:axId val="12720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272032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68028277825758399"/>
          <c:y val="0.15321450181830537"/>
          <c:w val="0.24355163014142298"/>
          <c:h val="0.1268756009987036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cs-CZ"/>
              <a:t>P</a:t>
            </a:r>
            <a:r>
              <a:rPr lang="en-US"/>
              <a:t>očet narozených mimomanželských dětí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3129197976370113E-2"/>
          <c:y val="0.10565614326457785"/>
          <c:w val="0.9243550266246513"/>
          <c:h val="0.83143951638813551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Hárok1!$B$1</c:f>
              <c:strCache>
                <c:ptCount val="1"/>
                <c:pt idx="0">
                  <c:v>počet narozených mimomanželských dětí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0" i="1" baseline="0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Hárok1!$A$2:$A$25</c:f>
              <c:numCache>
                <c:formatCode>General</c:formatCode>
                <c:ptCount val="24"/>
                <c:pt idx="0">
                  <c:v>1989</c:v>
                </c:pt>
                <c:pt idx="1">
                  <c:v>1990</c:v>
                </c:pt>
                <c:pt idx="2">
                  <c:v>1991</c:v>
                </c:pt>
                <c:pt idx="3">
                  <c:v>1992</c:v>
                </c:pt>
                <c:pt idx="4">
                  <c:v>1993</c:v>
                </c:pt>
                <c:pt idx="5">
                  <c:v>1994</c:v>
                </c:pt>
                <c:pt idx="6">
                  <c:v>1995</c:v>
                </c:pt>
                <c:pt idx="7">
                  <c:v>1996</c:v>
                </c:pt>
                <c:pt idx="8">
                  <c:v>1997</c:v>
                </c:pt>
                <c:pt idx="9">
                  <c:v>1998</c:v>
                </c:pt>
                <c:pt idx="10">
                  <c:v>1999</c:v>
                </c:pt>
                <c:pt idx="11">
                  <c:v>2000</c:v>
                </c:pt>
                <c:pt idx="12">
                  <c:v>2001</c:v>
                </c:pt>
                <c:pt idx="13">
                  <c:v>2002</c:v>
                </c:pt>
                <c:pt idx="14">
                  <c:v>2003</c:v>
                </c:pt>
                <c:pt idx="15">
                  <c:v>2004</c:v>
                </c:pt>
                <c:pt idx="16">
                  <c:v>2005</c:v>
                </c:pt>
                <c:pt idx="17">
                  <c:v>2006</c:v>
                </c:pt>
                <c:pt idx="18">
                  <c:v>2007</c:v>
                </c:pt>
                <c:pt idx="19">
                  <c:v>2008</c:v>
                </c:pt>
                <c:pt idx="20">
                  <c:v>2009</c:v>
                </c:pt>
                <c:pt idx="21">
                  <c:v>2010</c:v>
                </c:pt>
                <c:pt idx="22">
                  <c:v>2011</c:v>
                </c:pt>
                <c:pt idx="23">
                  <c:v>2012</c:v>
                </c:pt>
              </c:numCache>
            </c:numRef>
          </c:cat>
          <c:val>
            <c:numRef>
              <c:f>Hárok1!$B$2:$B$25</c:f>
              <c:numCache>
                <c:formatCode>General</c:formatCode>
                <c:ptCount val="24"/>
                <c:pt idx="0">
                  <c:v>10141</c:v>
                </c:pt>
                <c:pt idx="1">
                  <c:v>11167</c:v>
                </c:pt>
                <c:pt idx="2">
                  <c:v>12703</c:v>
                </c:pt>
                <c:pt idx="3">
                  <c:v>13008</c:v>
                </c:pt>
                <c:pt idx="4">
                  <c:v>15323</c:v>
                </c:pt>
                <c:pt idx="5">
                  <c:v>15507</c:v>
                </c:pt>
                <c:pt idx="6">
                  <c:v>14947</c:v>
                </c:pt>
                <c:pt idx="7">
                  <c:v>15288</c:v>
                </c:pt>
                <c:pt idx="8">
                  <c:v>16125</c:v>
                </c:pt>
                <c:pt idx="9">
                  <c:v>17209</c:v>
                </c:pt>
                <c:pt idx="10">
                  <c:v>18426</c:v>
                </c:pt>
                <c:pt idx="11">
                  <c:v>19792</c:v>
                </c:pt>
                <c:pt idx="12">
                  <c:v>21276</c:v>
                </c:pt>
                <c:pt idx="13">
                  <c:v>23459</c:v>
                </c:pt>
                <c:pt idx="14">
                  <c:v>26713</c:v>
                </c:pt>
                <c:pt idx="15">
                  <c:v>29839</c:v>
                </c:pt>
                <c:pt idx="16">
                  <c:v>32409</c:v>
                </c:pt>
                <c:pt idx="17">
                  <c:v>35259</c:v>
                </c:pt>
                <c:pt idx="18">
                  <c:v>39537</c:v>
                </c:pt>
                <c:pt idx="19">
                  <c:v>43457</c:v>
                </c:pt>
                <c:pt idx="20">
                  <c:v>45954</c:v>
                </c:pt>
                <c:pt idx="21">
                  <c:v>47164</c:v>
                </c:pt>
                <c:pt idx="22">
                  <c:v>45421</c:v>
                </c:pt>
                <c:pt idx="23">
                  <c:v>47088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0028928"/>
        <c:axId val="140030720"/>
      </c:barChart>
      <c:catAx>
        <c:axId val="140028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40030720"/>
        <c:crosses val="autoZero"/>
        <c:auto val="1"/>
        <c:lblAlgn val="ctr"/>
        <c:lblOffset val="100"/>
        <c:noMultiLvlLbl val="0"/>
      </c:catAx>
      <c:valAx>
        <c:axId val="1400307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400289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140676680558919"/>
          <c:y val="0.20733464814073388"/>
          <c:w val="0.24493813645687551"/>
          <c:h val="4.540593442768808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Národnosti</a:t>
            </a:r>
            <a:r>
              <a:rPr lang="sk-SK" dirty="0" smtClean="0"/>
              <a:t> </a:t>
            </a:r>
            <a:r>
              <a:rPr lang="sk-SK" dirty="0" err="1" smtClean="0"/>
              <a:t>dle</a:t>
            </a:r>
            <a:r>
              <a:rPr lang="sk-SK" dirty="0" smtClean="0"/>
              <a:t> početnosti</a:t>
            </a:r>
            <a:endParaRPr lang="sk-SK" baseline="0" dirty="0" smtClean="0"/>
          </a:p>
          <a:p>
            <a:pPr>
              <a:defRPr/>
            </a:pPr>
            <a:r>
              <a:rPr lang="sk-SK" b="0" baseline="0" dirty="0" smtClean="0"/>
              <a:t>(od </a:t>
            </a:r>
            <a:r>
              <a:rPr lang="sk-SK" b="0" baseline="0" dirty="0" err="1" smtClean="0"/>
              <a:t>největšího</a:t>
            </a:r>
            <a:r>
              <a:rPr lang="sk-SK" b="0" baseline="0" dirty="0" smtClean="0"/>
              <a:t> k </a:t>
            </a:r>
            <a:r>
              <a:rPr lang="sk-SK" b="0" baseline="0" dirty="0" err="1" smtClean="0"/>
              <a:t>nejmenšímu</a:t>
            </a:r>
            <a:r>
              <a:rPr lang="sk-SK" b="0" baseline="0" dirty="0" smtClean="0"/>
              <a:t>)</a:t>
            </a:r>
            <a:endParaRPr lang="en-US" b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9.2088857540572042E-2"/>
          <c:y val="0.12961138787609464"/>
          <c:w val="0.6273456777444899"/>
          <c:h val="0.84834245058629865"/>
        </c:manualLayout>
      </c:layout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Národnosti</c:v>
                </c:pt>
              </c:strCache>
            </c:strRef>
          </c:tx>
          <c:dPt>
            <c:idx val="0"/>
            <c:bubble3D val="0"/>
            <c:explosion val="5"/>
          </c:dPt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rgbClr val="008000"/>
              </a:solidFill>
            </c:spPr>
          </c:dPt>
          <c:dPt>
            <c:idx val="9"/>
            <c:bubble3D val="0"/>
            <c:spPr>
              <a:solidFill>
                <a:srgbClr val="C00000"/>
              </a:solidFill>
            </c:spPr>
          </c:dPt>
          <c:dLbls>
            <c:dLbl>
              <c:idx val="0"/>
              <c:layout>
                <c:manualLayout>
                  <c:x val="-0.21279685077008251"/>
                  <c:y val="-0.235853213279332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0.14825920369258691"/>
                  <c:y val="0.1681315712395592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Hárok1!$A$2:$A$13</c:f>
              <c:strCache>
                <c:ptCount val="12"/>
                <c:pt idx="0">
                  <c:v>Češi</c:v>
                </c:pt>
                <c:pt idx="1">
                  <c:v>Moravané</c:v>
                </c:pt>
                <c:pt idx="2">
                  <c:v>Slováci</c:v>
                </c:pt>
                <c:pt idx="3">
                  <c:v>Ukrajinci</c:v>
                </c:pt>
                <c:pt idx="4">
                  <c:v>Poláci</c:v>
                </c:pt>
                <c:pt idx="5">
                  <c:v>Vietnamci</c:v>
                </c:pt>
                <c:pt idx="6">
                  <c:v>Němci</c:v>
                </c:pt>
                <c:pt idx="7">
                  <c:v>Rusové</c:v>
                </c:pt>
                <c:pt idx="8">
                  <c:v>Slezané</c:v>
                </c:pt>
                <c:pt idx="9">
                  <c:v>Maďaři</c:v>
                </c:pt>
                <c:pt idx="10">
                  <c:v>Romové</c:v>
                </c:pt>
                <c:pt idx="11">
                  <c:v>Neuvedeno</c:v>
                </c:pt>
              </c:strCache>
            </c:strRef>
          </c:cat>
          <c:val>
            <c:numRef>
              <c:f>Hárok1!$B$2:$B$13</c:f>
              <c:numCache>
                <c:formatCode>General</c:formatCode>
                <c:ptCount val="12"/>
                <c:pt idx="0">
                  <c:v>6711000</c:v>
                </c:pt>
                <c:pt idx="1">
                  <c:v>521000</c:v>
                </c:pt>
                <c:pt idx="2">
                  <c:v>147000</c:v>
                </c:pt>
                <c:pt idx="3">
                  <c:v>53000</c:v>
                </c:pt>
                <c:pt idx="4">
                  <c:v>39000</c:v>
                </c:pt>
                <c:pt idx="5">
                  <c:v>29000</c:v>
                </c:pt>
                <c:pt idx="6">
                  <c:v>18000</c:v>
                </c:pt>
                <c:pt idx="7">
                  <c:v>17000</c:v>
                </c:pt>
                <c:pt idx="8">
                  <c:v>12000</c:v>
                </c:pt>
                <c:pt idx="9">
                  <c:v>8000</c:v>
                </c:pt>
                <c:pt idx="10">
                  <c:v>5000</c:v>
                </c:pt>
                <c:pt idx="11">
                  <c:v>2806000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907740643196508"/>
          <c:y val="0.20514576663199041"/>
          <c:w val="0.17513775313480576"/>
          <c:h val="0.6932651422569208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/>
              <a:t>Státní</a:t>
            </a:r>
            <a:r>
              <a:rPr lang="en-US" dirty="0"/>
              <a:t> </a:t>
            </a:r>
            <a:r>
              <a:rPr lang="en-US" dirty="0" err="1" smtClean="0"/>
              <a:t>příslušnost</a:t>
            </a:r>
            <a:r>
              <a:rPr lang="sk-SK" dirty="0" smtClean="0"/>
              <a:t> </a:t>
            </a:r>
            <a:r>
              <a:rPr lang="sk-SK" dirty="0" err="1" smtClean="0"/>
              <a:t>dle</a:t>
            </a:r>
            <a:r>
              <a:rPr lang="sk-SK" dirty="0" smtClean="0"/>
              <a:t> početnosti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Státní příslušnost</c:v>
                </c:pt>
              </c:strCache>
            </c:strRef>
          </c:tx>
          <c:dPt>
            <c:idx val="2"/>
            <c:bubble3D val="0"/>
            <c:spPr>
              <a:solidFill>
                <a:srgbClr val="C00000"/>
              </a:solidFill>
            </c:spPr>
          </c:dPt>
          <c:dPt>
            <c:idx val="3"/>
            <c:bubble3D val="0"/>
            <c:spPr>
              <a:solidFill>
                <a:srgbClr val="00B05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cat>
            <c:strRef>
              <c:f>Hárok1!$A$2:$A$6</c:f>
              <c:strCache>
                <c:ptCount val="5"/>
                <c:pt idx="0">
                  <c:v>ČR</c:v>
                </c:pt>
                <c:pt idx="1">
                  <c:v>Ukrajina</c:v>
                </c:pt>
                <c:pt idx="2">
                  <c:v>Slovensko</c:v>
                </c:pt>
                <c:pt idx="3">
                  <c:v>Vietnam</c:v>
                </c:pt>
                <c:pt idx="4">
                  <c:v>Rusko</c:v>
                </c:pt>
              </c:strCache>
            </c:strRef>
          </c:cat>
          <c:val>
            <c:numRef>
              <c:f>Hárok1!$B$2:$B$6</c:f>
              <c:numCache>
                <c:formatCode>General</c:formatCode>
                <c:ptCount val="5"/>
                <c:pt idx="0">
                  <c:v>9569</c:v>
                </c:pt>
                <c:pt idx="1">
                  <c:v>117</c:v>
                </c:pt>
                <c:pt idx="2">
                  <c:v>84</c:v>
                </c:pt>
                <c:pt idx="3">
                  <c:v>53</c:v>
                </c:pt>
                <c:pt idx="4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8145245766343423"/>
          <c:y val="0.313674611089724"/>
          <c:w val="0.17658285400595078"/>
          <c:h val="0.5240720992241172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err="1" smtClean="0"/>
              <a:t>Náboženství</a:t>
            </a:r>
            <a:r>
              <a:rPr lang="sk-SK" dirty="0" smtClean="0"/>
              <a:t> (</a:t>
            </a:r>
            <a:r>
              <a:rPr lang="sk-SK" dirty="0" err="1" smtClean="0"/>
              <a:t>Věrovyznání</a:t>
            </a:r>
            <a:r>
              <a:rPr lang="sk-SK" dirty="0" smtClean="0"/>
              <a:t>)</a:t>
            </a:r>
            <a:endParaRPr lang="en-US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Náboženství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5"/>
            <c:bubble3D val="0"/>
            <c:spPr>
              <a:solidFill>
                <a:srgbClr val="800000"/>
              </a:solidFill>
            </c:spPr>
          </c:dPt>
          <c:dPt>
            <c:idx val="6"/>
            <c:bubble3D val="0"/>
            <c:spPr>
              <a:solidFill>
                <a:srgbClr val="FF9966"/>
              </a:solidFill>
            </c:spPr>
          </c:dPt>
          <c:dPt>
            <c:idx val="8"/>
            <c:bubble3D val="0"/>
            <c:spPr>
              <a:solidFill>
                <a:srgbClr val="00B0F0"/>
              </a:solidFill>
            </c:spPr>
          </c:dPt>
          <c:dPt>
            <c:idx val="9"/>
            <c:bubble3D val="0"/>
            <c:spPr>
              <a:solidFill>
                <a:schemeClr val="tx1"/>
              </a:solidFill>
            </c:spPr>
          </c:dPt>
          <c:cat>
            <c:strRef>
              <c:f>Hárok1!$A$2:$A$11</c:f>
              <c:strCache>
                <c:ptCount val="10"/>
                <c:pt idx="0">
                  <c:v>Ateisté (bez náboženské víry)</c:v>
                </c:pt>
                <c:pt idx="1">
                  <c:v>Římskokatolická církev</c:v>
                </c:pt>
                <c:pt idx="2">
                  <c:v>Českobratrská církev evangelická</c:v>
                </c:pt>
                <c:pt idx="3">
                  <c:v>Církev československá husitská</c:v>
                </c:pt>
                <c:pt idx="4">
                  <c:v>Pravoslavná církev</c:v>
                </c:pt>
                <c:pt idx="5">
                  <c:v>Rytíři řádu Jedi (Star Wars)</c:v>
                </c:pt>
                <c:pt idx="6">
                  <c:v>Svědkové Jehovovi</c:v>
                </c:pt>
                <c:pt idx="7">
                  <c:v>Islám</c:v>
                </c:pt>
                <c:pt idx="8">
                  <c:v>Buddhismus</c:v>
                </c:pt>
                <c:pt idx="9">
                  <c:v>Věřící bez příslušnosti k nějaké církvi</c:v>
                </c:pt>
              </c:strCache>
            </c:strRef>
          </c:cat>
          <c:val>
            <c:numRef>
              <c:f>Hárok1!$B$2:$B$11</c:f>
              <c:numCache>
                <c:formatCode>General</c:formatCode>
                <c:ptCount val="10"/>
                <c:pt idx="0">
                  <c:v>3612</c:v>
                </c:pt>
                <c:pt idx="1">
                  <c:v>1083</c:v>
                </c:pt>
                <c:pt idx="2">
                  <c:v>51</c:v>
                </c:pt>
                <c:pt idx="3">
                  <c:v>39</c:v>
                </c:pt>
                <c:pt idx="4">
                  <c:v>27</c:v>
                </c:pt>
                <c:pt idx="5">
                  <c:v>15</c:v>
                </c:pt>
                <c:pt idx="6">
                  <c:v>13</c:v>
                </c:pt>
                <c:pt idx="7">
                  <c:v>3.5</c:v>
                </c:pt>
                <c:pt idx="8">
                  <c:v>6</c:v>
                </c:pt>
                <c:pt idx="9">
                  <c:v>707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606083120394044"/>
          <c:y val="9.0617614456979509E-2"/>
          <c:w val="0.32512070418101696"/>
          <c:h val="0.8865766808738422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E7BA3-338D-4E06-9134-708D93F20DF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73283-74BD-48A6-895F-B089B7E5EC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A7093-2223-4A1A-84F7-A27EFF1701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51928A-EE9B-4C1B-9D4F-CE33D2440C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grafu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sk-SK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01C75-8F5C-4418-8CC8-49FC2D48048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ľ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abuľky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sk-SK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7C855-DFB3-4300-8CF4-6AEC2B186D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2EC46-0C74-44FE-9F74-0EBCF651433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F558A-988F-42F0-AF3E-74F3DEB86CD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0651E-4F71-4BEF-8F8D-730441AD4DC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20823-9F64-4E69-BD7F-9A9264B165C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97D42-6933-4A0D-B729-0F3EFBAEBA7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C8BE9-3F9A-4F00-A830-A2E942FD5E2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48A87-A416-481A-9006-F3024F6096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C270-B232-48A3-94BB-429B1FDE69B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Kliknite sem a upravte štýl predlohy nadpisov.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Kliknite sem a upravte štýly predlohy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Tretia úroveň</a:t>
            </a:r>
          </a:p>
          <a:p>
            <a:pPr lvl="3"/>
            <a:r>
              <a:rPr lang="cs-CZ" smtClean="0"/>
              <a:t>Štvrtá úroveň</a:t>
            </a:r>
          </a:p>
          <a:p>
            <a:pPr lvl="4"/>
            <a:r>
              <a:rPr lang="cs-CZ" smtClean="0"/>
              <a:t>Piata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27872B8-5F8B-4EF1-A096-E6CA42ADE2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orldometers.info/" TargetMode="Externa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11" Type="http://schemas.openxmlformats.org/officeDocument/2006/relationships/image" Target="../media/image12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jpg"/><Relationship Id="rId9" Type="http://schemas.openxmlformats.org/officeDocument/2006/relationships/image" Target="../media/image1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6.png"/><Relationship Id="rId7" Type="http://schemas.openxmlformats.org/officeDocument/2006/relationships/hyperlink" Target="https://www.irozhlas.cz/clovek/zebricku-nejvyssich-narodu-dominuji-evropani-cesky-jsou-mezi-zenami-ctvrte-_201607271000_mhornakova" TargetMode="Externa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jpeg"/><Relationship Id="rId5" Type="http://schemas.openxmlformats.org/officeDocument/2006/relationships/hyperlink" Target="https://ourworldindata.org/life-expectancy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hyperlink" Target="https://www.czso.cz/csu/gender/gender_pojmy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0040" y="260649"/>
            <a:ext cx="7772400" cy="1224136"/>
          </a:xfrm>
        </p:spPr>
        <p:txBody>
          <a:bodyPr/>
          <a:lstStyle/>
          <a:p>
            <a:pPr eaLnBrk="1" hangingPunct="1"/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Česká republika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27784" y="5537872"/>
            <a:ext cx="4104456" cy="915464"/>
          </a:xfrm>
        </p:spPr>
        <p:txBody>
          <a:bodyPr/>
          <a:lstStyle/>
          <a:p>
            <a:pPr eaLnBrk="1" hangingPunct="1"/>
            <a:r>
              <a:rPr lang="cs-CZ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4800" b="1" dirty="0" smtClean="0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cs-CZ" sz="48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sz="4800" b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4800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sz="48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sz="4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cs-CZ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48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cs-CZ" sz="4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cs-CZ" sz="4800" b="1" dirty="0" smtClean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48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4" name="Volný tvar 3"/>
          <p:cNvSpPr/>
          <p:nvPr/>
        </p:nvSpPr>
        <p:spPr>
          <a:xfrm>
            <a:off x="683568" y="1340768"/>
            <a:ext cx="7848872" cy="4197104"/>
          </a:xfrm>
          <a:custGeom>
            <a:avLst/>
            <a:gdLst>
              <a:gd name="connsiteX0" fmla="*/ 0 w 8425410"/>
              <a:gd name="connsiteY0" fmla="*/ 1280160 h 4773168"/>
              <a:gd name="connsiteX1" fmla="*/ 45720 w 8425410"/>
              <a:gd name="connsiteY1" fmla="*/ 1316736 h 4773168"/>
              <a:gd name="connsiteX2" fmla="*/ 164592 w 8425410"/>
              <a:gd name="connsiteY2" fmla="*/ 1344168 h 4773168"/>
              <a:gd name="connsiteX3" fmla="*/ 192024 w 8425410"/>
              <a:gd name="connsiteY3" fmla="*/ 1362456 h 4773168"/>
              <a:gd name="connsiteX4" fmla="*/ 201168 w 8425410"/>
              <a:gd name="connsiteY4" fmla="*/ 1399032 h 4773168"/>
              <a:gd name="connsiteX5" fmla="*/ 210312 w 8425410"/>
              <a:gd name="connsiteY5" fmla="*/ 1426464 h 4773168"/>
              <a:gd name="connsiteX6" fmla="*/ 237744 w 8425410"/>
              <a:gd name="connsiteY6" fmla="*/ 1554480 h 4773168"/>
              <a:gd name="connsiteX7" fmla="*/ 265176 w 8425410"/>
              <a:gd name="connsiteY7" fmla="*/ 1572768 h 4773168"/>
              <a:gd name="connsiteX8" fmla="*/ 292608 w 8425410"/>
              <a:gd name="connsiteY8" fmla="*/ 1581912 h 4773168"/>
              <a:gd name="connsiteX9" fmla="*/ 301752 w 8425410"/>
              <a:gd name="connsiteY9" fmla="*/ 1554480 h 4773168"/>
              <a:gd name="connsiteX10" fmla="*/ 265176 w 8425410"/>
              <a:gd name="connsiteY10" fmla="*/ 1508760 h 4773168"/>
              <a:gd name="connsiteX11" fmla="*/ 274320 w 8425410"/>
              <a:gd name="connsiteY11" fmla="*/ 1463040 h 4773168"/>
              <a:gd name="connsiteX12" fmla="*/ 301752 w 8425410"/>
              <a:gd name="connsiteY12" fmla="*/ 1444752 h 4773168"/>
              <a:gd name="connsiteX13" fmla="*/ 356616 w 8425410"/>
              <a:gd name="connsiteY13" fmla="*/ 1399032 h 4773168"/>
              <a:gd name="connsiteX14" fmla="*/ 393192 w 8425410"/>
              <a:gd name="connsiteY14" fmla="*/ 1316736 h 4773168"/>
              <a:gd name="connsiteX15" fmla="*/ 402336 w 8425410"/>
              <a:gd name="connsiteY15" fmla="*/ 1289304 h 4773168"/>
              <a:gd name="connsiteX16" fmla="*/ 521208 w 8425410"/>
              <a:gd name="connsiteY16" fmla="*/ 1289304 h 4773168"/>
              <a:gd name="connsiteX17" fmla="*/ 548640 w 8425410"/>
              <a:gd name="connsiteY17" fmla="*/ 1271016 h 4773168"/>
              <a:gd name="connsiteX18" fmla="*/ 557784 w 8425410"/>
              <a:gd name="connsiteY18" fmla="*/ 1243584 h 4773168"/>
              <a:gd name="connsiteX19" fmla="*/ 539496 w 8425410"/>
              <a:gd name="connsiteY19" fmla="*/ 1216152 h 4773168"/>
              <a:gd name="connsiteX20" fmla="*/ 576072 w 8425410"/>
              <a:gd name="connsiteY20" fmla="*/ 1179576 h 4773168"/>
              <a:gd name="connsiteX21" fmla="*/ 630936 w 8425410"/>
              <a:gd name="connsiteY21" fmla="*/ 1207008 h 4773168"/>
              <a:gd name="connsiteX22" fmla="*/ 658368 w 8425410"/>
              <a:gd name="connsiteY22" fmla="*/ 1197864 h 4773168"/>
              <a:gd name="connsiteX23" fmla="*/ 731520 w 8425410"/>
              <a:gd name="connsiteY23" fmla="*/ 1179576 h 4773168"/>
              <a:gd name="connsiteX24" fmla="*/ 740664 w 8425410"/>
              <a:gd name="connsiteY24" fmla="*/ 1152144 h 4773168"/>
              <a:gd name="connsiteX25" fmla="*/ 822960 w 8425410"/>
              <a:gd name="connsiteY25" fmla="*/ 1106424 h 4773168"/>
              <a:gd name="connsiteX26" fmla="*/ 896112 w 8425410"/>
              <a:gd name="connsiteY26" fmla="*/ 1097280 h 4773168"/>
              <a:gd name="connsiteX27" fmla="*/ 923544 w 8425410"/>
              <a:gd name="connsiteY27" fmla="*/ 1088136 h 4773168"/>
              <a:gd name="connsiteX28" fmla="*/ 950976 w 8425410"/>
              <a:gd name="connsiteY28" fmla="*/ 1115568 h 4773168"/>
              <a:gd name="connsiteX29" fmla="*/ 1005840 w 8425410"/>
              <a:gd name="connsiteY29" fmla="*/ 1133856 h 4773168"/>
              <a:gd name="connsiteX30" fmla="*/ 1033272 w 8425410"/>
              <a:gd name="connsiteY30" fmla="*/ 1143000 h 4773168"/>
              <a:gd name="connsiteX31" fmla="*/ 1060704 w 8425410"/>
              <a:gd name="connsiteY31" fmla="*/ 1161288 h 4773168"/>
              <a:gd name="connsiteX32" fmla="*/ 1115568 w 8425410"/>
              <a:gd name="connsiteY32" fmla="*/ 1097280 h 4773168"/>
              <a:gd name="connsiteX33" fmla="*/ 1124712 w 8425410"/>
              <a:gd name="connsiteY33" fmla="*/ 1069848 h 4773168"/>
              <a:gd name="connsiteX34" fmla="*/ 1133856 w 8425410"/>
              <a:gd name="connsiteY34" fmla="*/ 1014984 h 4773168"/>
              <a:gd name="connsiteX35" fmla="*/ 1188720 w 8425410"/>
              <a:gd name="connsiteY35" fmla="*/ 996696 h 4773168"/>
              <a:gd name="connsiteX36" fmla="*/ 1216152 w 8425410"/>
              <a:gd name="connsiteY36" fmla="*/ 987552 h 4773168"/>
              <a:gd name="connsiteX37" fmla="*/ 1243584 w 8425410"/>
              <a:gd name="connsiteY37" fmla="*/ 996696 h 4773168"/>
              <a:gd name="connsiteX38" fmla="*/ 1298448 w 8425410"/>
              <a:gd name="connsiteY38" fmla="*/ 996696 h 4773168"/>
              <a:gd name="connsiteX39" fmla="*/ 1362456 w 8425410"/>
              <a:gd name="connsiteY39" fmla="*/ 987552 h 4773168"/>
              <a:gd name="connsiteX40" fmla="*/ 1389888 w 8425410"/>
              <a:gd name="connsiteY40" fmla="*/ 978408 h 4773168"/>
              <a:gd name="connsiteX41" fmla="*/ 1399032 w 8425410"/>
              <a:gd name="connsiteY41" fmla="*/ 950976 h 4773168"/>
              <a:gd name="connsiteX42" fmla="*/ 1408176 w 8425410"/>
              <a:gd name="connsiteY42" fmla="*/ 896112 h 4773168"/>
              <a:gd name="connsiteX43" fmla="*/ 1463040 w 8425410"/>
              <a:gd name="connsiteY43" fmla="*/ 877824 h 4773168"/>
              <a:gd name="connsiteX44" fmla="*/ 1517904 w 8425410"/>
              <a:gd name="connsiteY44" fmla="*/ 850392 h 4773168"/>
              <a:gd name="connsiteX45" fmla="*/ 1591056 w 8425410"/>
              <a:gd name="connsiteY45" fmla="*/ 786384 h 4773168"/>
              <a:gd name="connsiteX46" fmla="*/ 1645920 w 8425410"/>
              <a:gd name="connsiteY46" fmla="*/ 768096 h 4773168"/>
              <a:gd name="connsiteX47" fmla="*/ 1655064 w 8425410"/>
              <a:gd name="connsiteY47" fmla="*/ 795528 h 4773168"/>
              <a:gd name="connsiteX48" fmla="*/ 1719072 w 8425410"/>
              <a:gd name="connsiteY48" fmla="*/ 795528 h 4773168"/>
              <a:gd name="connsiteX49" fmla="*/ 1737360 w 8425410"/>
              <a:gd name="connsiteY49" fmla="*/ 768096 h 4773168"/>
              <a:gd name="connsiteX50" fmla="*/ 1746504 w 8425410"/>
              <a:gd name="connsiteY50" fmla="*/ 722376 h 4773168"/>
              <a:gd name="connsiteX51" fmla="*/ 1773936 w 8425410"/>
              <a:gd name="connsiteY51" fmla="*/ 704088 h 4773168"/>
              <a:gd name="connsiteX52" fmla="*/ 1828800 w 8425410"/>
              <a:gd name="connsiteY52" fmla="*/ 685800 h 4773168"/>
              <a:gd name="connsiteX53" fmla="*/ 1883664 w 8425410"/>
              <a:gd name="connsiteY53" fmla="*/ 658368 h 4773168"/>
              <a:gd name="connsiteX54" fmla="*/ 1874520 w 8425410"/>
              <a:gd name="connsiteY54" fmla="*/ 630936 h 4773168"/>
              <a:gd name="connsiteX55" fmla="*/ 1929384 w 8425410"/>
              <a:gd name="connsiteY55" fmla="*/ 612648 h 4773168"/>
              <a:gd name="connsiteX56" fmla="*/ 2093976 w 8425410"/>
              <a:gd name="connsiteY56" fmla="*/ 594360 h 4773168"/>
              <a:gd name="connsiteX57" fmla="*/ 2121408 w 8425410"/>
              <a:gd name="connsiteY57" fmla="*/ 576072 h 4773168"/>
              <a:gd name="connsiteX58" fmla="*/ 2176272 w 8425410"/>
              <a:gd name="connsiteY58" fmla="*/ 557784 h 4773168"/>
              <a:gd name="connsiteX59" fmla="*/ 2185416 w 8425410"/>
              <a:gd name="connsiteY59" fmla="*/ 530352 h 4773168"/>
              <a:gd name="connsiteX60" fmla="*/ 2249424 w 8425410"/>
              <a:gd name="connsiteY60" fmla="*/ 448056 h 4773168"/>
              <a:gd name="connsiteX61" fmla="*/ 2267712 w 8425410"/>
              <a:gd name="connsiteY61" fmla="*/ 393192 h 4773168"/>
              <a:gd name="connsiteX62" fmla="*/ 2304288 w 8425410"/>
              <a:gd name="connsiteY62" fmla="*/ 338328 h 4773168"/>
              <a:gd name="connsiteX63" fmla="*/ 2404872 w 8425410"/>
              <a:gd name="connsiteY63" fmla="*/ 347472 h 4773168"/>
              <a:gd name="connsiteX64" fmla="*/ 2523744 w 8425410"/>
              <a:gd name="connsiteY64" fmla="*/ 329184 h 4773168"/>
              <a:gd name="connsiteX65" fmla="*/ 2542032 w 8425410"/>
              <a:gd name="connsiteY65" fmla="*/ 301752 h 4773168"/>
              <a:gd name="connsiteX66" fmla="*/ 2569464 w 8425410"/>
              <a:gd name="connsiteY66" fmla="*/ 292608 h 4773168"/>
              <a:gd name="connsiteX67" fmla="*/ 2651760 w 8425410"/>
              <a:gd name="connsiteY67" fmla="*/ 265176 h 4773168"/>
              <a:gd name="connsiteX68" fmla="*/ 2706624 w 8425410"/>
              <a:gd name="connsiteY68" fmla="*/ 292608 h 4773168"/>
              <a:gd name="connsiteX69" fmla="*/ 2761488 w 8425410"/>
              <a:gd name="connsiteY69" fmla="*/ 274320 h 4773168"/>
              <a:gd name="connsiteX70" fmla="*/ 2779776 w 8425410"/>
              <a:gd name="connsiteY70" fmla="*/ 182880 h 4773168"/>
              <a:gd name="connsiteX71" fmla="*/ 2770632 w 8425410"/>
              <a:gd name="connsiteY71" fmla="*/ 118872 h 4773168"/>
              <a:gd name="connsiteX72" fmla="*/ 2743200 w 8425410"/>
              <a:gd name="connsiteY72" fmla="*/ 109728 h 4773168"/>
              <a:gd name="connsiteX73" fmla="*/ 2724912 w 8425410"/>
              <a:gd name="connsiteY73" fmla="*/ 82296 h 4773168"/>
              <a:gd name="connsiteX74" fmla="*/ 2697480 w 8425410"/>
              <a:gd name="connsiteY74" fmla="*/ 64008 h 4773168"/>
              <a:gd name="connsiteX75" fmla="*/ 2706624 w 8425410"/>
              <a:gd name="connsiteY75" fmla="*/ 36576 h 4773168"/>
              <a:gd name="connsiteX76" fmla="*/ 2761488 w 8425410"/>
              <a:gd name="connsiteY76" fmla="*/ 9144 h 4773168"/>
              <a:gd name="connsiteX77" fmla="*/ 2807208 w 8425410"/>
              <a:gd name="connsiteY77" fmla="*/ 18288 h 4773168"/>
              <a:gd name="connsiteX78" fmla="*/ 2834640 w 8425410"/>
              <a:gd name="connsiteY78" fmla="*/ 9144 h 4773168"/>
              <a:gd name="connsiteX79" fmla="*/ 2935224 w 8425410"/>
              <a:gd name="connsiteY79" fmla="*/ 0 h 4773168"/>
              <a:gd name="connsiteX80" fmla="*/ 3008376 w 8425410"/>
              <a:gd name="connsiteY80" fmla="*/ 9144 h 4773168"/>
              <a:gd name="connsiteX81" fmla="*/ 3072384 w 8425410"/>
              <a:gd name="connsiteY81" fmla="*/ 18288 h 4773168"/>
              <a:gd name="connsiteX82" fmla="*/ 3090672 w 8425410"/>
              <a:gd name="connsiteY82" fmla="*/ 45720 h 4773168"/>
              <a:gd name="connsiteX83" fmla="*/ 3108960 w 8425410"/>
              <a:gd name="connsiteY83" fmla="*/ 100584 h 4773168"/>
              <a:gd name="connsiteX84" fmla="*/ 3099816 w 8425410"/>
              <a:gd name="connsiteY84" fmla="*/ 201168 h 4773168"/>
              <a:gd name="connsiteX85" fmla="*/ 3090672 w 8425410"/>
              <a:gd name="connsiteY85" fmla="*/ 228600 h 4773168"/>
              <a:gd name="connsiteX86" fmla="*/ 3072384 w 8425410"/>
              <a:gd name="connsiteY86" fmla="*/ 256032 h 4773168"/>
              <a:gd name="connsiteX87" fmla="*/ 3108960 w 8425410"/>
              <a:gd name="connsiteY87" fmla="*/ 228600 h 4773168"/>
              <a:gd name="connsiteX88" fmla="*/ 3136392 w 8425410"/>
              <a:gd name="connsiteY88" fmla="*/ 173736 h 4773168"/>
              <a:gd name="connsiteX89" fmla="*/ 3163824 w 8425410"/>
              <a:gd name="connsiteY89" fmla="*/ 164592 h 4773168"/>
              <a:gd name="connsiteX90" fmla="*/ 3191256 w 8425410"/>
              <a:gd name="connsiteY90" fmla="*/ 384048 h 4773168"/>
              <a:gd name="connsiteX91" fmla="*/ 3246120 w 8425410"/>
              <a:gd name="connsiteY91" fmla="*/ 420624 h 4773168"/>
              <a:gd name="connsiteX92" fmla="*/ 3273552 w 8425410"/>
              <a:gd name="connsiteY92" fmla="*/ 438912 h 4773168"/>
              <a:gd name="connsiteX93" fmla="*/ 3383280 w 8425410"/>
              <a:gd name="connsiteY93" fmla="*/ 402336 h 4773168"/>
              <a:gd name="connsiteX94" fmla="*/ 3410712 w 8425410"/>
              <a:gd name="connsiteY94" fmla="*/ 393192 h 4773168"/>
              <a:gd name="connsiteX95" fmla="*/ 3438144 w 8425410"/>
              <a:gd name="connsiteY95" fmla="*/ 374904 h 4773168"/>
              <a:gd name="connsiteX96" fmla="*/ 3520440 w 8425410"/>
              <a:gd name="connsiteY96" fmla="*/ 411480 h 4773168"/>
              <a:gd name="connsiteX97" fmla="*/ 3557016 w 8425410"/>
              <a:gd name="connsiteY97" fmla="*/ 402336 h 4773168"/>
              <a:gd name="connsiteX98" fmla="*/ 3584448 w 8425410"/>
              <a:gd name="connsiteY98" fmla="*/ 384048 h 4773168"/>
              <a:gd name="connsiteX99" fmla="*/ 3602736 w 8425410"/>
              <a:gd name="connsiteY99" fmla="*/ 310896 h 4773168"/>
              <a:gd name="connsiteX100" fmla="*/ 3593592 w 8425410"/>
              <a:gd name="connsiteY100" fmla="*/ 219456 h 4773168"/>
              <a:gd name="connsiteX101" fmla="*/ 3584448 w 8425410"/>
              <a:gd name="connsiteY101" fmla="*/ 192024 h 4773168"/>
              <a:gd name="connsiteX102" fmla="*/ 3566160 w 8425410"/>
              <a:gd name="connsiteY102" fmla="*/ 73152 h 4773168"/>
              <a:gd name="connsiteX103" fmla="*/ 3593592 w 8425410"/>
              <a:gd name="connsiteY103" fmla="*/ 54864 h 4773168"/>
              <a:gd name="connsiteX104" fmla="*/ 3648456 w 8425410"/>
              <a:gd name="connsiteY104" fmla="*/ 73152 h 4773168"/>
              <a:gd name="connsiteX105" fmla="*/ 3675888 w 8425410"/>
              <a:gd name="connsiteY105" fmla="*/ 100584 h 4773168"/>
              <a:gd name="connsiteX106" fmla="*/ 3730752 w 8425410"/>
              <a:gd name="connsiteY106" fmla="*/ 91440 h 4773168"/>
              <a:gd name="connsiteX107" fmla="*/ 3758184 w 8425410"/>
              <a:gd name="connsiteY107" fmla="*/ 82296 h 4773168"/>
              <a:gd name="connsiteX108" fmla="*/ 3803904 w 8425410"/>
              <a:gd name="connsiteY108" fmla="*/ 91440 h 4773168"/>
              <a:gd name="connsiteX109" fmla="*/ 3858768 w 8425410"/>
              <a:gd name="connsiteY109" fmla="*/ 128016 h 4773168"/>
              <a:gd name="connsiteX110" fmla="*/ 3922776 w 8425410"/>
              <a:gd name="connsiteY110" fmla="*/ 320040 h 4773168"/>
              <a:gd name="connsiteX111" fmla="*/ 3941064 w 8425410"/>
              <a:gd name="connsiteY111" fmla="*/ 374904 h 4773168"/>
              <a:gd name="connsiteX112" fmla="*/ 3950208 w 8425410"/>
              <a:gd name="connsiteY112" fmla="*/ 402336 h 4773168"/>
              <a:gd name="connsiteX113" fmla="*/ 4005072 w 8425410"/>
              <a:gd name="connsiteY113" fmla="*/ 429768 h 4773168"/>
              <a:gd name="connsiteX114" fmla="*/ 4032504 w 8425410"/>
              <a:gd name="connsiteY114" fmla="*/ 448056 h 4773168"/>
              <a:gd name="connsiteX115" fmla="*/ 4069080 w 8425410"/>
              <a:gd name="connsiteY115" fmla="*/ 502920 h 4773168"/>
              <a:gd name="connsiteX116" fmla="*/ 4087368 w 8425410"/>
              <a:gd name="connsiteY116" fmla="*/ 557784 h 4773168"/>
              <a:gd name="connsiteX117" fmla="*/ 4142232 w 8425410"/>
              <a:gd name="connsiteY117" fmla="*/ 548640 h 4773168"/>
              <a:gd name="connsiteX118" fmla="*/ 4169664 w 8425410"/>
              <a:gd name="connsiteY118" fmla="*/ 530352 h 4773168"/>
              <a:gd name="connsiteX119" fmla="*/ 4224528 w 8425410"/>
              <a:gd name="connsiteY119" fmla="*/ 548640 h 4773168"/>
              <a:gd name="connsiteX120" fmla="*/ 4251960 w 8425410"/>
              <a:gd name="connsiteY120" fmla="*/ 557784 h 4773168"/>
              <a:gd name="connsiteX121" fmla="*/ 4279392 w 8425410"/>
              <a:gd name="connsiteY121" fmla="*/ 548640 h 4773168"/>
              <a:gd name="connsiteX122" fmla="*/ 4352544 w 8425410"/>
              <a:gd name="connsiteY122" fmla="*/ 566928 h 4773168"/>
              <a:gd name="connsiteX123" fmla="*/ 4389120 w 8425410"/>
              <a:gd name="connsiteY123" fmla="*/ 576072 h 4773168"/>
              <a:gd name="connsiteX124" fmla="*/ 4443984 w 8425410"/>
              <a:gd name="connsiteY124" fmla="*/ 594360 h 4773168"/>
              <a:gd name="connsiteX125" fmla="*/ 4553712 w 8425410"/>
              <a:gd name="connsiteY125" fmla="*/ 603504 h 4773168"/>
              <a:gd name="connsiteX126" fmla="*/ 4608576 w 8425410"/>
              <a:gd name="connsiteY126" fmla="*/ 621792 h 4773168"/>
              <a:gd name="connsiteX127" fmla="*/ 4636008 w 8425410"/>
              <a:gd name="connsiteY127" fmla="*/ 685800 h 4773168"/>
              <a:gd name="connsiteX128" fmla="*/ 4654296 w 8425410"/>
              <a:gd name="connsiteY128" fmla="*/ 749808 h 4773168"/>
              <a:gd name="connsiteX129" fmla="*/ 4700016 w 8425410"/>
              <a:gd name="connsiteY129" fmla="*/ 740664 h 4773168"/>
              <a:gd name="connsiteX130" fmla="*/ 4791456 w 8425410"/>
              <a:gd name="connsiteY130" fmla="*/ 758952 h 4773168"/>
              <a:gd name="connsiteX131" fmla="*/ 4800600 w 8425410"/>
              <a:gd name="connsiteY131" fmla="*/ 786384 h 4773168"/>
              <a:gd name="connsiteX132" fmla="*/ 4754880 w 8425410"/>
              <a:gd name="connsiteY132" fmla="*/ 832104 h 4773168"/>
              <a:gd name="connsiteX133" fmla="*/ 4764024 w 8425410"/>
              <a:gd name="connsiteY133" fmla="*/ 859536 h 4773168"/>
              <a:gd name="connsiteX134" fmla="*/ 4818888 w 8425410"/>
              <a:gd name="connsiteY134" fmla="*/ 886968 h 4773168"/>
              <a:gd name="connsiteX135" fmla="*/ 4846320 w 8425410"/>
              <a:gd name="connsiteY135" fmla="*/ 868680 h 4773168"/>
              <a:gd name="connsiteX136" fmla="*/ 4901184 w 8425410"/>
              <a:gd name="connsiteY136" fmla="*/ 822960 h 4773168"/>
              <a:gd name="connsiteX137" fmla="*/ 4974336 w 8425410"/>
              <a:gd name="connsiteY137" fmla="*/ 804672 h 4773168"/>
              <a:gd name="connsiteX138" fmla="*/ 5001768 w 8425410"/>
              <a:gd name="connsiteY138" fmla="*/ 795528 h 4773168"/>
              <a:gd name="connsiteX139" fmla="*/ 5029200 w 8425410"/>
              <a:gd name="connsiteY139" fmla="*/ 777240 h 4773168"/>
              <a:gd name="connsiteX140" fmla="*/ 5138928 w 8425410"/>
              <a:gd name="connsiteY140" fmla="*/ 749808 h 4773168"/>
              <a:gd name="connsiteX141" fmla="*/ 5166360 w 8425410"/>
              <a:gd name="connsiteY141" fmla="*/ 758952 h 4773168"/>
              <a:gd name="connsiteX142" fmla="*/ 5248656 w 8425410"/>
              <a:gd name="connsiteY142" fmla="*/ 777240 h 4773168"/>
              <a:gd name="connsiteX143" fmla="*/ 5285232 w 8425410"/>
              <a:gd name="connsiteY143" fmla="*/ 822960 h 4773168"/>
              <a:gd name="connsiteX144" fmla="*/ 5330952 w 8425410"/>
              <a:gd name="connsiteY144" fmla="*/ 905256 h 4773168"/>
              <a:gd name="connsiteX145" fmla="*/ 5294376 w 8425410"/>
              <a:gd name="connsiteY145" fmla="*/ 941832 h 4773168"/>
              <a:gd name="connsiteX146" fmla="*/ 5212080 w 8425410"/>
              <a:gd name="connsiteY146" fmla="*/ 1024128 h 4773168"/>
              <a:gd name="connsiteX147" fmla="*/ 5184648 w 8425410"/>
              <a:gd name="connsiteY147" fmla="*/ 1051560 h 4773168"/>
              <a:gd name="connsiteX148" fmla="*/ 5166360 w 8425410"/>
              <a:gd name="connsiteY148" fmla="*/ 1078992 h 4773168"/>
              <a:gd name="connsiteX149" fmla="*/ 5138928 w 8425410"/>
              <a:gd name="connsiteY149" fmla="*/ 1097280 h 4773168"/>
              <a:gd name="connsiteX150" fmla="*/ 5047488 w 8425410"/>
              <a:gd name="connsiteY150" fmla="*/ 1170432 h 4773168"/>
              <a:gd name="connsiteX151" fmla="*/ 5020056 w 8425410"/>
              <a:gd name="connsiteY151" fmla="*/ 1179576 h 4773168"/>
              <a:gd name="connsiteX152" fmla="*/ 4992624 w 8425410"/>
              <a:gd name="connsiteY152" fmla="*/ 1188720 h 4773168"/>
              <a:gd name="connsiteX153" fmla="*/ 4983480 w 8425410"/>
              <a:gd name="connsiteY153" fmla="*/ 1216152 h 4773168"/>
              <a:gd name="connsiteX154" fmla="*/ 5029200 w 8425410"/>
              <a:gd name="connsiteY154" fmla="*/ 1261872 h 4773168"/>
              <a:gd name="connsiteX155" fmla="*/ 5084064 w 8425410"/>
              <a:gd name="connsiteY155" fmla="*/ 1280160 h 4773168"/>
              <a:gd name="connsiteX156" fmla="*/ 5111496 w 8425410"/>
              <a:gd name="connsiteY156" fmla="*/ 1289304 h 4773168"/>
              <a:gd name="connsiteX157" fmla="*/ 5138928 w 8425410"/>
              <a:gd name="connsiteY157" fmla="*/ 1307592 h 4773168"/>
              <a:gd name="connsiteX158" fmla="*/ 5166360 w 8425410"/>
              <a:gd name="connsiteY158" fmla="*/ 1316736 h 4773168"/>
              <a:gd name="connsiteX159" fmla="*/ 5221224 w 8425410"/>
              <a:gd name="connsiteY159" fmla="*/ 1353312 h 4773168"/>
              <a:gd name="connsiteX160" fmla="*/ 5257800 w 8425410"/>
              <a:gd name="connsiteY160" fmla="*/ 1408176 h 4773168"/>
              <a:gd name="connsiteX161" fmla="*/ 5276088 w 8425410"/>
              <a:gd name="connsiteY161" fmla="*/ 1435608 h 4773168"/>
              <a:gd name="connsiteX162" fmla="*/ 5303520 w 8425410"/>
              <a:gd name="connsiteY162" fmla="*/ 1453896 h 4773168"/>
              <a:gd name="connsiteX163" fmla="*/ 5358384 w 8425410"/>
              <a:gd name="connsiteY163" fmla="*/ 1481328 h 4773168"/>
              <a:gd name="connsiteX164" fmla="*/ 5404104 w 8425410"/>
              <a:gd name="connsiteY164" fmla="*/ 1536192 h 4773168"/>
              <a:gd name="connsiteX165" fmla="*/ 5431536 w 8425410"/>
              <a:gd name="connsiteY165" fmla="*/ 1563624 h 4773168"/>
              <a:gd name="connsiteX166" fmla="*/ 5468112 w 8425410"/>
              <a:gd name="connsiteY166" fmla="*/ 1618488 h 4773168"/>
              <a:gd name="connsiteX167" fmla="*/ 5486400 w 8425410"/>
              <a:gd name="connsiteY167" fmla="*/ 1645920 h 4773168"/>
              <a:gd name="connsiteX168" fmla="*/ 5504688 w 8425410"/>
              <a:gd name="connsiteY168" fmla="*/ 1673352 h 4773168"/>
              <a:gd name="connsiteX169" fmla="*/ 5513832 w 8425410"/>
              <a:gd name="connsiteY169" fmla="*/ 1700784 h 4773168"/>
              <a:gd name="connsiteX170" fmla="*/ 5522976 w 8425410"/>
              <a:gd name="connsiteY170" fmla="*/ 1801368 h 4773168"/>
              <a:gd name="connsiteX171" fmla="*/ 5568696 w 8425410"/>
              <a:gd name="connsiteY171" fmla="*/ 1837944 h 4773168"/>
              <a:gd name="connsiteX172" fmla="*/ 5623560 w 8425410"/>
              <a:gd name="connsiteY172" fmla="*/ 1865376 h 4773168"/>
              <a:gd name="connsiteX173" fmla="*/ 5678424 w 8425410"/>
              <a:gd name="connsiteY173" fmla="*/ 1847088 h 4773168"/>
              <a:gd name="connsiteX174" fmla="*/ 5696712 w 8425410"/>
              <a:gd name="connsiteY174" fmla="*/ 1792224 h 4773168"/>
              <a:gd name="connsiteX175" fmla="*/ 5724144 w 8425410"/>
              <a:gd name="connsiteY175" fmla="*/ 1737360 h 4773168"/>
              <a:gd name="connsiteX176" fmla="*/ 5779008 w 8425410"/>
              <a:gd name="connsiteY176" fmla="*/ 1719072 h 4773168"/>
              <a:gd name="connsiteX177" fmla="*/ 5843016 w 8425410"/>
              <a:gd name="connsiteY177" fmla="*/ 1700784 h 4773168"/>
              <a:gd name="connsiteX178" fmla="*/ 5897880 w 8425410"/>
              <a:gd name="connsiteY178" fmla="*/ 1682496 h 4773168"/>
              <a:gd name="connsiteX179" fmla="*/ 5925312 w 8425410"/>
              <a:gd name="connsiteY179" fmla="*/ 1664208 h 4773168"/>
              <a:gd name="connsiteX180" fmla="*/ 6025896 w 8425410"/>
              <a:gd name="connsiteY180" fmla="*/ 1636776 h 4773168"/>
              <a:gd name="connsiteX181" fmla="*/ 6053328 w 8425410"/>
              <a:gd name="connsiteY181" fmla="*/ 1581912 h 4773168"/>
              <a:gd name="connsiteX182" fmla="*/ 6035040 w 8425410"/>
              <a:gd name="connsiteY182" fmla="*/ 1554480 h 4773168"/>
              <a:gd name="connsiteX183" fmla="*/ 6007608 w 8425410"/>
              <a:gd name="connsiteY183" fmla="*/ 1536192 h 4773168"/>
              <a:gd name="connsiteX184" fmla="*/ 5971032 w 8425410"/>
              <a:gd name="connsiteY184" fmla="*/ 1453896 h 4773168"/>
              <a:gd name="connsiteX185" fmla="*/ 5961888 w 8425410"/>
              <a:gd name="connsiteY185" fmla="*/ 1399032 h 4773168"/>
              <a:gd name="connsiteX186" fmla="*/ 5943600 w 8425410"/>
              <a:gd name="connsiteY186" fmla="*/ 1344168 h 4773168"/>
              <a:gd name="connsiteX187" fmla="*/ 5925312 w 8425410"/>
              <a:gd name="connsiteY187" fmla="*/ 1271016 h 4773168"/>
              <a:gd name="connsiteX188" fmla="*/ 5907024 w 8425410"/>
              <a:gd name="connsiteY188" fmla="*/ 1243584 h 4773168"/>
              <a:gd name="connsiteX189" fmla="*/ 5943600 w 8425410"/>
              <a:gd name="connsiteY189" fmla="*/ 1179576 h 4773168"/>
              <a:gd name="connsiteX190" fmla="*/ 5980176 w 8425410"/>
              <a:gd name="connsiteY190" fmla="*/ 1188720 h 4773168"/>
              <a:gd name="connsiteX191" fmla="*/ 6007608 w 8425410"/>
              <a:gd name="connsiteY191" fmla="*/ 1207008 h 4773168"/>
              <a:gd name="connsiteX192" fmla="*/ 6035040 w 8425410"/>
              <a:gd name="connsiteY192" fmla="*/ 1307592 h 4773168"/>
              <a:gd name="connsiteX193" fmla="*/ 6099048 w 8425410"/>
              <a:gd name="connsiteY193" fmla="*/ 1335024 h 4773168"/>
              <a:gd name="connsiteX194" fmla="*/ 6153912 w 8425410"/>
              <a:gd name="connsiteY194" fmla="*/ 1316736 h 4773168"/>
              <a:gd name="connsiteX195" fmla="*/ 6281928 w 8425410"/>
              <a:gd name="connsiteY195" fmla="*/ 1335024 h 4773168"/>
              <a:gd name="connsiteX196" fmla="*/ 6309360 w 8425410"/>
              <a:gd name="connsiteY196" fmla="*/ 1344168 h 4773168"/>
              <a:gd name="connsiteX197" fmla="*/ 6300216 w 8425410"/>
              <a:gd name="connsiteY197" fmla="*/ 1371600 h 4773168"/>
              <a:gd name="connsiteX198" fmla="*/ 6309360 w 8425410"/>
              <a:gd name="connsiteY198" fmla="*/ 1399032 h 4773168"/>
              <a:gd name="connsiteX199" fmla="*/ 6364224 w 8425410"/>
              <a:gd name="connsiteY199" fmla="*/ 1435608 h 4773168"/>
              <a:gd name="connsiteX200" fmla="*/ 6400800 w 8425410"/>
              <a:gd name="connsiteY200" fmla="*/ 1490472 h 4773168"/>
              <a:gd name="connsiteX201" fmla="*/ 6419088 w 8425410"/>
              <a:gd name="connsiteY201" fmla="*/ 1545336 h 4773168"/>
              <a:gd name="connsiteX202" fmla="*/ 6473952 w 8425410"/>
              <a:gd name="connsiteY202" fmla="*/ 1563624 h 4773168"/>
              <a:gd name="connsiteX203" fmla="*/ 6501384 w 8425410"/>
              <a:gd name="connsiteY203" fmla="*/ 1554480 h 4773168"/>
              <a:gd name="connsiteX204" fmla="*/ 6528816 w 8425410"/>
              <a:gd name="connsiteY204" fmla="*/ 1536192 h 4773168"/>
              <a:gd name="connsiteX205" fmla="*/ 6565392 w 8425410"/>
              <a:gd name="connsiteY205" fmla="*/ 1545336 h 4773168"/>
              <a:gd name="connsiteX206" fmla="*/ 6592824 w 8425410"/>
              <a:gd name="connsiteY206" fmla="*/ 1563624 h 4773168"/>
              <a:gd name="connsiteX207" fmla="*/ 6720840 w 8425410"/>
              <a:gd name="connsiteY207" fmla="*/ 1563624 h 4773168"/>
              <a:gd name="connsiteX208" fmla="*/ 6830568 w 8425410"/>
              <a:gd name="connsiteY208" fmla="*/ 1554480 h 4773168"/>
              <a:gd name="connsiteX209" fmla="*/ 6858000 w 8425410"/>
              <a:gd name="connsiteY209" fmla="*/ 1545336 h 4773168"/>
              <a:gd name="connsiteX210" fmla="*/ 6867144 w 8425410"/>
              <a:gd name="connsiteY210" fmla="*/ 1508760 h 4773168"/>
              <a:gd name="connsiteX211" fmla="*/ 6885432 w 8425410"/>
              <a:gd name="connsiteY211" fmla="*/ 1490472 h 4773168"/>
              <a:gd name="connsiteX212" fmla="*/ 6894576 w 8425410"/>
              <a:gd name="connsiteY212" fmla="*/ 1517904 h 4773168"/>
              <a:gd name="connsiteX213" fmla="*/ 6903720 w 8425410"/>
              <a:gd name="connsiteY213" fmla="*/ 1563624 h 4773168"/>
              <a:gd name="connsiteX214" fmla="*/ 6958584 w 8425410"/>
              <a:gd name="connsiteY214" fmla="*/ 1600200 h 4773168"/>
              <a:gd name="connsiteX215" fmla="*/ 6986016 w 8425410"/>
              <a:gd name="connsiteY215" fmla="*/ 1618488 h 4773168"/>
              <a:gd name="connsiteX216" fmla="*/ 6976872 w 8425410"/>
              <a:gd name="connsiteY216" fmla="*/ 1645920 h 4773168"/>
              <a:gd name="connsiteX217" fmla="*/ 6949440 w 8425410"/>
              <a:gd name="connsiteY217" fmla="*/ 1664208 h 4773168"/>
              <a:gd name="connsiteX218" fmla="*/ 6867144 w 8425410"/>
              <a:gd name="connsiteY218" fmla="*/ 1691640 h 4773168"/>
              <a:gd name="connsiteX219" fmla="*/ 6839712 w 8425410"/>
              <a:gd name="connsiteY219" fmla="*/ 1700784 h 4773168"/>
              <a:gd name="connsiteX220" fmla="*/ 6757416 w 8425410"/>
              <a:gd name="connsiteY220" fmla="*/ 1764792 h 4773168"/>
              <a:gd name="connsiteX221" fmla="*/ 6757416 w 8425410"/>
              <a:gd name="connsiteY221" fmla="*/ 1819656 h 4773168"/>
              <a:gd name="connsiteX222" fmla="*/ 6775704 w 8425410"/>
              <a:gd name="connsiteY222" fmla="*/ 1847088 h 4773168"/>
              <a:gd name="connsiteX223" fmla="*/ 6867144 w 8425410"/>
              <a:gd name="connsiteY223" fmla="*/ 1856232 h 4773168"/>
              <a:gd name="connsiteX224" fmla="*/ 6894576 w 8425410"/>
              <a:gd name="connsiteY224" fmla="*/ 1865376 h 4773168"/>
              <a:gd name="connsiteX225" fmla="*/ 6912864 w 8425410"/>
              <a:gd name="connsiteY225" fmla="*/ 1892808 h 4773168"/>
              <a:gd name="connsiteX226" fmla="*/ 6940296 w 8425410"/>
              <a:gd name="connsiteY226" fmla="*/ 1911096 h 4773168"/>
              <a:gd name="connsiteX227" fmla="*/ 6949440 w 8425410"/>
              <a:gd name="connsiteY227" fmla="*/ 1938528 h 4773168"/>
              <a:gd name="connsiteX228" fmla="*/ 6976872 w 8425410"/>
              <a:gd name="connsiteY228" fmla="*/ 1956816 h 4773168"/>
              <a:gd name="connsiteX229" fmla="*/ 7022592 w 8425410"/>
              <a:gd name="connsiteY229" fmla="*/ 2029968 h 4773168"/>
              <a:gd name="connsiteX230" fmla="*/ 7059168 w 8425410"/>
              <a:gd name="connsiteY230" fmla="*/ 2112264 h 4773168"/>
              <a:gd name="connsiteX231" fmla="*/ 7086600 w 8425410"/>
              <a:gd name="connsiteY231" fmla="*/ 2121408 h 4773168"/>
              <a:gd name="connsiteX232" fmla="*/ 7159752 w 8425410"/>
              <a:gd name="connsiteY232" fmla="*/ 2112264 h 4773168"/>
              <a:gd name="connsiteX233" fmla="*/ 7214616 w 8425410"/>
              <a:gd name="connsiteY233" fmla="*/ 2084832 h 4773168"/>
              <a:gd name="connsiteX234" fmla="*/ 7242048 w 8425410"/>
              <a:gd name="connsiteY234" fmla="*/ 2075688 h 4773168"/>
              <a:gd name="connsiteX235" fmla="*/ 7269480 w 8425410"/>
              <a:gd name="connsiteY235" fmla="*/ 2020824 h 4773168"/>
              <a:gd name="connsiteX236" fmla="*/ 7278624 w 8425410"/>
              <a:gd name="connsiteY236" fmla="*/ 1965960 h 4773168"/>
              <a:gd name="connsiteX237" fmla="*/ 7306056 w 8425410"/>
              <a:gd name="connsiteY237" fmla="*/ 1956816 h 4773168"/>
              <a:gd name="connsiteX238" fmla="*/ 7360920 w 8425410"/>
              <a:gd name="connsiteY238" fmla="*/ 1984248 h 4773168"/>
              <a:gd name="connsiteX239" fmla="*/ 7397496 w 8425410"/>
              <a:gd name="connsiteY239" fmla="*/ 2020824 h 4773168"/>
              <a:gd name="connsiteX240" fmla="*/ 7415784 w 8425410"/>
              <a:gd name="connsiteY240" fmla="*/ 2084832 h 4773168"/>
              <a:gd name="connsiteX241" fmla="*/ 7424928 w 8425410"/>
              <a:gd name="connsiteY241" fmla="*/ 2148840 h 4773168"/>
              <a:gd name="connsiteX242" fmla="*/ 7452360 w 8425410"/>
              <a:gd name="connsiteY242" fmla="*/ 2157984 h 4773168"/>
              <a:gd name="connsiteX243" fmla="*/ 7479792 w 8425410"/>
              <a:gd name="connsiteY243" fmla="*/ 2148840 h 4773168"/>
              <a:gd name="connsiteX244" fmla="*/ 7534656 w 8425410"/>
              <a:gd name="connsiteY244" fmla="*/ 2121408 h 4773168"/>
              <a:gd name="connsiteX245" fmla="*/ 7543800 w 8425410"/>
              <a:gd name="connsiteY245" fmla="*/ 2093976 h 4773168"/>
              <a:gd name="connsiteX246" fmla="*/ 7589520 w 8425410"/>
              <a:gd name="connsiteY246" fmla="*/ 2130552 h 4773168"/>
              <a:gd name="connsiteX247" fmla="*/ 7644384 w 8425410"/>
              <a:gd name="connsiteY247" fmla="*/ 2167128 h 4773168"/>
              <a:gd name="connsiteX248" fmla="*/ 7671816 w 8425410"/>
              <a:gd name="connsiteY248" fmla="*/ 2185416 h 4773168"/>
              <a:gd name="connsiteX249" fmla="*/ 7699248 w 8425410"/>
              <a:gd name="connsiteY249" fmla="*/ 2176272 h 4773168"/>
              <a:gd name="connsiteX250" fmla="*/ 7735824 w 8425410"/>
              <a:gd name="connsiteY250" fmla="*/ 2212848 h 4773168"/>
              <a:gd name="connsiteX251" fmla="*/ 7763256 w 8425410"/>
              <a:gd name="connsiteY251" fmla="*/ 2240280 h 4773168"/>
              <a:gd name="connsiteX252" fmla="*/ 7790688 w 8425410"/>
              <a:gd name="connsiteY252" fmla="*/ 2249424 h 4773168"/>
              <a:gd name="connsiteX253" fmla="*/ 7863840 w 8425410"/>
              <a:gd name="connsiteY253" fmla="*/ 2267712 h 4773168"/>
              <a:gd name="connsiteX254" fmla="*/ 7900416 w 8425410"/>
              <a:gd name="connsiteY254" fmla="*/ 2276856 h 4773168"/>
              <a:gd name="connsiteX255" fmla="*/ 7927848 w 8425410"/>
              <a:gd name="connsiteY255" fmla="*/ 2286000 h 4773168"/>
              <a:gd name="connsiteX256" fmla="*/ 7973568 w 8425410"/>
              <a:gd name="connsiteY256" fmla="*/ 2295144 h 4773168"/>
              <a:gd name="connsiteX257" fmla="*/ 8001000 w 8425410"/>
              <a:gd name="connsiteY257" fmla="*/ 2276856 h 4773168"/>
              <a:gd name="connsiteX258" fmla="*/ 8028432 w 8425410"/>
              <a:gd name="connsiteY258" fmla="*/ 2295144 h 4773168"/>
              <a:gd name="connsiteX259" fmla="*/ 8010144 w 8425410"/>
              <a:gd name="connsiteY259" fmla="*/ 2377440 h 4773168"/>
              <a:gd name="connsiteX260" fmla="*/ 8019288 w 8425410"/>
              <a:gd name="connsiteY260" fmla="*/ 2414016 h 4773168"/>
              <a:gd name="connsiteX261" fmla="*/ 8074152 w 8425410"/>
              <a:gd name="connsiteY261" fmla="*/ 2432304 h 4773168"/>
              <a:gd name="connsiteX262" fmla="*/ 8101584 w 8425410"/>
              <a:gd name="connsiteY262" fmla="*/ 2450592 h 4773168"/>
              <a:gd name="connsiteX263" fmla="*/ 8119872 w 8425410"/>
              <a:gd name="connsiteY263" fmla="*/ 2478024 h 4773168"/>
              <a:gd name="connsiteX264" fmla="*/ 8119872 w 8425410"/>
              <a:gd name="connsiteY264" fmla="*/ 2587752 h 4773168"/>
              <a:gd name="connsiteX265" fmla="*/ 8101584 w 8425410"/>
              <a:gd name="connsiteY265" fmla="*/ 2615184 h 4773168"/>
              <a:gd name="connsiteX266" fmla="*/ 8156448 w 8425410"/>
              <a:gd name="connsiteY266" fmla="*/ 2642616 h 4773168"/>
              <a:gd name="connsiteX267" fmla="*/ 8193024 w 8425410"/>
              <a:gd name="connsiteY267" fmla="*/ 2633472 h 4773168"/>
              <a:gd name="connsiteX268" fmla="*/ 8220456 w 8425410"/>
              <a:gd name="connsiteY268" fmla="*/ 2642616 h 4773168"/>
              <a:gd name="connsiteX269" fmla="*/ 8247888 w 8425410"/>
              <a:gd name="connsiteY269" fmla="*/ 2697480 h 4773168"/>
              <a:gd name="connsiteX270" fmla="*/ 8275320 w 8425410"/>
              <a:gd name="connsiteY270" fmla="*/ 2724912 h 4773168"/>
              <a:gd name="connsiteX271" fmla="*/ 8284464 w 8425410"/>
              <a:gd name="connsiteY271" fmla="*/ 2752344 h 4773168"/>
              <a:gd name="connsiteX272" fmla="*/ 8330184 w 8425410"/>
              <a:gd name="connsiteY272" fmla="*/ 2798064 h 4773168"/>
              <a:gd name="connsiteX273" fmla="*/ 8385048 w 8425410"/>
              <a:gd name="connsiteY273" fmla="*/ 2816352 h 4773168"/>
              <a:gd name="connsiteX274" fmla="*/ 8412480 w 8425410"/>
              <a:gd name="connsiteY274" fmla="*/ 2825496 h 4773168"/>
              <a:gd name="connsiteX275" fmla="*/ 8412480 w 8425410"/>
              <a:gd name="connsiteY275" fmla="*/ 2916936 h 4773168"/>
              <a:gd name="connsiteX276" fmla="*/ 8357616 w 8425410"/>
              <a:gd name="connsiteY276" fmla="*/ 2953512 h 4773168"/>
              <a:gd name="connsiteX277" fmla="*/ 8339328 w 8425410"/>
              <a:gd name="connsiteY277" fmla="*/ 2980944 h 4773168"/>
              <a:gd name="connsiteX278" fmla="*/ 8330184 w 8425410"/>
              <a:gd name="connsiteY278" fmla="*/ 3008376 h 4773168"/>
              <a:gd name="connsiteX279" fmla="*/ 8302752 w 8425410"/>
              <a:gd name="connsiteY279" fmla="*/ 3026664 h 4773168"/>
              <a:gd name="connsiteX280" fmla="*/ 8293608 w 8425410"/>
              <a:gd name="connsiteY280" fmla="*/ 3054096 h 4773168"/>
              <a:gd name="connsiteX281" fmla="*/ 8266176 w 8425410"/>
              <a:gd name="connsiteY281" fmla="*/ 3063240 h 4773168"/>
              <a:gd name="connsiteX282" fmla="*/ 8238744 w 8425410"/>
              <a:gd name="connsiteY282" fmla="*/ 3054096 h 4773168"/>
              <a:gd name="connsiteX283" fmla="*/ 8165592 w 8425410"/>
              <a:gd name="connsiteY283" fmla="*/ 3044952 h 4773168"/>
              <a:gd name="connsiteX284" fmla="*/ 8138160 w 8425410"/>
              <a:gd name="connsiteY284" fmla="*/ 3054096 h 4773168"/>
              <a:gd name="connsiteX285" fmla="*/ 8037576 w 8425410"/>
              <a:gd name="connsiteY285" fmla="*/ 3072384 h 4773168"/>
              <a:gd name="connsiteX286" fmla="*/ 8010144 w 8425410"/>
              <a:gd name="connsiteY286" fmla="*/ 3099816 h 4773168"/>
              <a:gd name="connsiteX287" fmla="*/ 7964424 w 8425410"/>
              <a:gd name="connsiteY287" fmla="*/ 3172968 h 4773168"/>
              <a:gd name="connsiteX288" fmla="*/ 7891272 w 8425410"/>
              <a:gd name="connsiteY288" fmla="*/ 3236976 h 4773168"/>
              <a:gd name="connsiteX289" fmla="*/ 7836408 w 8425410"/>
              <a:gd name="connsiteY289" fmla="*/ 3291840 h 4773168"/>
              <a:gd name="connsiteX290" fmla="*/ 7808976 w 8425410"/>
              <a:gd name="connsiteY290" fmla="*/ 3319272 h 4773168"/>
              <a:gd name="connsiteX291" fmla="*/ 7763256 w 8425410"/>
              <a:gd name="connsiteY291" fmla="*/ 3364992 h 4773168"/>
              <a:gd name="connsiteX292" fmla="*/ 7671816 w 8425410"/>
              <a:gd name="connsiteY292" fmla="*/ 3438144 h 4773168"/>
              <a:gd name="connsiteX293" fmla="*/ 7644384 w 8425410"/>
              <a:gd name="connsiteY293" fmla="*/ 3447288 h 4773168"/>
              <a:gd name="connsiteX294" fmla="*/ 7607808 w 8425410"/>
              <a:gd name="connsiteY294" fmla="*/ 3456432 h 4773168"/>
              <a:gd name="connsiteX295" fmla="*/ 7552944 w 8425410"/>
              <a:gd name="connsiteY295" fmla="*/ 3474720 h 4773168"/>
              <a:gd name="connsiteX296" fmla="*/ 7534656 w 8425410"/>
              <a:gd name="connsiteY296" fmla="*/ 3502152 h 4773168"/>
              <a:gd name="connsiteX297" fmla="*/ 7507224 w 8425410"/>
              <a:gd name="connsiteY297" fmla="*/ 3520440 h 4773168"/>
              <a:gd name="connsiteX298" fmla="*/ 7498080 w 8425410"/>
              <a:gd name="connsiteY298" fmla="*/ 3547872 h 4773168"/>
              <a:gd name="connsiteX299" fmla="*/ 7470648 w 8425410"/>
              <a:gd name="connsiteY299" fmla="*/ 3648456 h 4773168"/>
              <a:gd name="connsiteX300" fmla="*/ 7461504 w 8425410"/>
              <a:gd name="connsiteY300" fmla="*/ 3685032 h 4773168"/>
              <a:gd name="connsiteX301" fmla="*/ 7424928 w 8425410"/>
              <a:gd name="connsiteY301" fmla="*/ 3739896 h 4773168"/>
              <a:gd name="connsiteX302" fmla="*/ 7415784 w 8425410"/>
              <a:gd name="connsiteY302" fmla="*/ 3977640 h 4773168"/>
              <a:gd name="connsiteX303" fmla="*/ 7379208 w 8425410"/>
              <a:gd name="connsiteY303" fmla="*/ 3995928 h 4773168"/>
              <a:gd name="connsiteX304" fmla="*/ 7333488 w 8425410"/>
              <a:gd name="connsiteY304" fmla="*/ 4032504 h 4773168"/>
              <a:gd name="connsiteX305" fmla="*/ 7196328 w 8425410"/>
              <a:gd name="connsiteY305" fmla="*/ 4032504 h 4773168"/>
              <a:gd name="connsiteX306" fmla="*/ 7168896 w 8425410"/>
              <a:gd name="connsiteY306" fmla="*/ 4087368 h 4773168"/>
              <a:gd name="connsiteX307" fmla="*/ 7159752 w 8425410"/>
              <a:gd name="connsiteY307" fmla="*/ 4206240 h 4773168"/>
              <a:gd name="connsiteX308" fmla="*/ 7123176 w 8425410"/>
              <a:gd name="connsiteY308" fmla="*/ 4224528 h 4773168"/>
              <a:gd name="connsiteX309" fmla="*/ 7050024 w 8425410"/>
              <a:gd name="connsiteY309" fmla="*/ 4206240 h 4773168"/>
              <a:gd name="connsiteX310" fmla="*/ 7004304 w 8425410"/>
              <a:gd name="connsiteY310" fmla="*/ 4169664 h 4773168"/>
              <a:gd name="connsiteX311" fmla="*/ 6976872 w 8425410"/>
              <a:gd name="connsiteY311" fmla="*/ 4187952 h 4773168"/>
              <a:gd name="connsiteX312" fmla="*/ 6949440 w 8425410"/>
              <a:gd name="connsiteY312" fmla="*/ 4242816 h 4773168"/>
              <a:gd name="connsiteX313" fmla="*/ 6922008 w 8425410"/>
              <a:gd name="connsiteY313" fmla="*/ 4297680 h 4773168"/>
              <a:gd name="connsiteX314" fmla="*/ 6812280 w 8425410"/>
              <a:gd name="connsiteY314" fmla="*/ 4352544 h 4773168"/>
              <a:gd name="connsiteX315" fmla="*/ 6739128 w 8425410"/>
              <a:gd name="connsiteY315" fmla="*/ 4361688 h 4773168"/>
              <a:gd name="connsiteX316" fmla="*/ 6446520 w 8425410"/>
              <a:gd name="connsiteY316" fmla="*/ 4352544 h 4773168"/>
              <a:gd name="connsiteX317" fmla="*/ 6382512 w 8425410"/>
              <a:gd name="connsiteY317" fmla="*/ 4288536 h 4773168"/>
              <a:gd name="connsiteX318" fmla="*/ 6327648 w 8425410"/>
              <a:gd name="connsiteY318" fmla="*/ 4261104 h 4773168"/>
              <a:gd name="connsiteX319" fmla="*/ 6263640 w 8425410"/>
              <a:gd name="connsiteY319" fmla="*/ 4270248 h 4773168"/>
              <a:gd name="connsiteX320" fmla="*/ 6208776 w 8425410"/>
              <a:gd name="connsiteY320" fmla="*/ 4306824 h 4773168"/>
              <a:gd name="connsiteX321" fmla="*/ 6190488 w 8425410"/>
              <a:gd name="connsiteY321" fmla="*/ 4361688 h 4773168"/>
              <a:gd name="connsiteX322" fmla="*/ 6181344 w 8425410"/>
              <a:gd name="connsiteY322" fmla="*/ 4389120 h 4773168"/>
              <a:gd name="connsiteX323" fmla="*/ 6153912 w 8425410"/>
              <a:gd name="connsiteY323" fmla="*/ 4407408 h 4773168"/>
              <a:gd name="connsiteX324" fmla="*/ 6135624 w 8425410"/>
              <a:gd name="connsiteY324" fmla="*/ 4434840 h 4773168"/>
              <a:gd name="connsiteX325" fmla="*/ 6126480 w 8425410"/>
              <a:gd name="connsiteY325" fmla="*/ 4462272 h 4773168"/>
              <a:gd name="connsiteX326" fmla="*/ 6099048 w 8425410"/>
              <a:gd name="connsiteY326" fmla="*/ 4489704 h 4773168"/>
              <a:gd name="connsiteX327" fmla="*/ 6071616 w 8425410"/>
              <a:gd name="connsiteY327" fmla="*/ 4572000 h 4773168"/>
              <a:gd name="connsiteX328" fmla="*/ 6062472 w 8425410"/>
              <a:gd name="connsiteY328" fmla="*/ 4599432 h 4773168"/>
              <a:gd name="connsiteX329" fmla="*/ 6035040 w 8425410"/>
              <a:gd name="connsiteY329" fmla="*/ 4617720 h 4773168"/>
              <a:gd name="connsiteX330" fmla="*/ 6007608 w 8425410"/>
              <a:gd name="connsiteY330" fmla="*/ 4709160 h 4773168"/>
              <a:gd name="connsiteX331" fmla="*/ 5980176 w 8425410"/>
              <a:gd name="connsiteY331" fmla="*/ 4718304 h 4773168"/>
              <a:gd name="connsiteX332" fmla="*/ 5952744 w 8425410"/>
              <a:gd name="connsiteY332" fmla="*/ 4663440 h 4773168"/>
              <a:gd name="connsiteX333" fmla="*/ 5934456 w 8425410"/>
              <a:gd name="connsiteY333" fmla="*/ 4636008 h 4773168"/>
              <a:gd name="connsiteX334" fmla="*/ 5916168 w 8425410"/>
              <a:gd name="connsiteY334" fmla="*/ 4581144 h 4773168"/>
              <a:gd name="connsiteX335" fmla="*/ 5907024 w 8425410"/>
              <a:gd name="connsiteY335" fmla="*/ 4553712 h 4773168"/>
              <a:gd name="connsiteX336" fmla="*/ 5888736 w 8425410"/>
              <a:gd name="connsiteY336" fmla="*/ 4581144 h 4773168"/>
              <a:gd name="connsiteX337" fmla="*/ 5824728 w 8425410"/>
              <a:gd name="connsiteY337" fmla="*/ 4581144 h 4773168"/>
              <a:gd name="connsiteX338" fmla="*/ 5797296 w 8425410"/>
              <a:gd name="connsiteY338" fmla="*/ 4572000 h 4773168"/>
              <a:gd name="connsiteX339" fmla="*/ 5769864 w 8425410"/>
              <a:gd name="connsiteY339" fmla="*/ 4553712 h 4773168"/>
              <a:gd name="connsiteX340" fmla="*/ 5715000 w 8425410"/>
              <a:gd name="connsiteY340" fmla="*/ 4535424 h 4773168"/>
              <a:gd name="connsiteX341" fmla="*/ 5660136 w 8425410"/>
              <a:gd name="connsiteY341" fmla="*/ 4517136 h 4773168"/>
              <a:gd name="connsiteX342" fmla="*/ 5632704 w 8425410"/>
              <a:gd name="connsiteY342" fmla="*/ 4507992 h 4773168"/>
              <a:gd name="connsiteX343" fmla="*/ 5577840 w 8425410"/>
              <a:gd name="connsiteY343" fmla="*/ 4471416 h 4773168"/>
              <a:gd name="connsiteX344" fmla="*/ 5550408 w 8425410"/>
              <a:gd name="connsiteY344" fmla="*/ 4462272 h 4773168"/>
              <a:gd name="connsiteX345" fmla="*/ 5495544 w 8425410"/>
              <a:gd name="connsiteY345" fmla="*/ 4425696 h 4773168"/>
              <a:gd name="connsiteX346" fmla="*/ 5303520 w 8425410"/>
              <a:gd name="connsiteY346" fmla="*/ 4443984 h 4773168"/>
              <a:gd name="connsiteX347" fmla="*/ 5248656 w 8425410"/>
              <a:gd name="connsiteY347" fmla="*/ 4462272 h 4773168"/>
              <a:gd name="connsiteX348" fmla="*/ 5193792 w 8425410"/>
              <a:gd name="connsiteY348" fmla="*/ 4489704 h 4773168"/>
              <a:gd name="connsiteX349" fmla="*/ 5102352 w 8425410"/>
              <a:gd name="connsiteY349" fmla="*/ 4498848 h 4773168"/>
              <a:gd name="connsiteX350" fmla="*/ 4937760 w 8425410"/>
              <a:gd name="connsiteY350" fmla="*/ 4489704 h 4773168"/>
              <a:gd name="connsiteX351" fmla="*/ 4892040 w 8425410"/>
              <a:gd name="connsiteY351" fmla="*/ 4480560 h 4773168"/>
              <a:gd name="connsiteX352" fmla="*/ 4864608 w 8425410"/>
              <a:gd name="connsiteY352" fmla="*/ 4462272 h 4773168"/>
              <a:gd name="connsiteX353" fmla="*/ 4809744 w 8425410"/>
              <a:gd name="connsiteY353" fmla="*/ 4443984 h 4773168"/>
              <a:gd name="connsiteX354" fmla="*/ 4782312 w 8425410"/>
              <a:gd name="connsiteY354" fmla="*/ 4434840 h 4773168"/>
              <a:gd name="connsiteX355" fmla="*/ 4754880 w 8425410"/>
              <a:gd name="connsiteY355" fmla="*/ 4416552 h 4773168"/>
              <a:gd name="connsiteX356" fmla="*/ 4745736 w 8425410"/>
              <a:gd name="connsiteY356" fmla="*/ 4389120 h 4773168"/>
              <a:gd name="connsiteX357" fmla="*/ 4709160 w 8425410"/>
              <a:gd name="connsiteY357" fmla="*/ 4334256 h 4773168"/>
              <a:gd name="connsiteX358" fmla="*/ 4681728 w 8425410"/>
              <a:gd name="connsiteY358" fmla="*/ 4315968 h 4773168"/>
              <a:gd name="connsiteX359" fmla="*/ 4572000 w 8425410"/>
              <a:gd name="connsiteY359" fmla="*/ 4288536 h 4773168"/>
              <a:gd name="connsiteX360" fmla="*/ 4480560 w 8425410"/>
              <a:gd name="connsiteY360" fmla="*/ 4261104 h 4773168"/>
              <a:gd name="connsiteX361" fmla="*/ 4453128 w 8425410"/>
              <a:gd name="connsiteY361" fmla="*/ 4251960 h 4773168"/>
              <a:gd name="connsiteX362" fmla="*/ 4398264 w 8425410"/>
              <a:gd name="connsiteY362" fmla="*/ 4251960 h 4773168"/>
              <a:gd name="connsiteX363" fmla="*/ 4297680 w 8425410"/>
              <a:gd name="connsiteY363" fmla="*/ 4224528 h 4773168"/>
              <a:gd name="connsiteX364" fmla="*/ 4215384 w 8425410"/>
              <a:gd name="connsiteY364" fmla="*/ 4169664 h 4773168"/>
              <a:gd name="connsiteX365" fmla="*/ 4187952 w 8425410"/>
              <a:gd name="connsiteY365" fmla="*/ 4151376 h 4773168"/>
              <a:gd name="connsiteX366" fmla="*/ 4151376 w 8425410"/>
              <a:gd name="connsiteY366" fmla="*/ 4142232 h 4773168"/>
              <a:gd name="connsiteX367" fmla="*/ 4123944 w 8425410"/>
              <a:gd name="connsiteY367" fmla="*/ 4123944 h 4773168"/>
              <a:gd name="connsiteX368" fmla="*/ 4105656 w 8425410"/>
              <a:gd name="connsiteY368" fmla="*/ 4096512 h 4773168"/>
              <a:gd name="connsiteX369" fmla="*/ 4078224 w 8425410"/>
              <a:gd name="connsiteY369" fmla="*/ 4087368 h 4773168"/>
              <a:gd name="connsiteX370" fmla="*/ 4050792 w 8425410"/>
              <a:gd name="connsiteY370" fmla="*/ 4069080 h 4773168"/>
              <a:gd name="connsiteX371" fmla="*/ 3977640 w 8425410"/>
              <a:gd name="connsiteY371" fmla="*/ 4050792 h 4773168"/>
              <a:gd name="connsiteX372" fmla="*/ 3941064 w 8425410"/>
              <a:gd name="connsiteY372" fmla="*/ 4041648 h 4773168"/>
              <a:gd name="connsiteX373" fmla="*/ 3858768 w 8425410"/>
              <a:gd name="connsiteY373" fmla="*/ 4059936 h 4773168"/>
              <a:gd name="connsiteX374" fmla="*/ 3831336 w 8425410"/>
              <a:gd name="connsiteY374" fmla="*/ 4087368 h 4773168"/>
              <a:gd name="connsiteX375" fmla="*/ 3803904 w 8425410"/>
              <a:gd name="connsiteY375" fmla="*/ 4105656 h 4773168"/>
              <a:gd name="connsiteX376" fmla="*/ 3749040 w 8425410"/>
              <a:gd name="connsiteY376" fmla="*/ 4096512 h 4773168"/>
              <a:gd name="connsiteX377" fmla="*/ 3721608 w 8425410"/>
              <a:gd name="connsiteY377" fmla="*/ 4087368 h 4773168"/>
              <a:gd name="connsiteX378" fmla="*/ 3739896 w 8425410"/>
              <a:gd name="connsiteY378" fmla="*/ 4032504 h 4773168"/>
              <a:gd name="connsiteX379" fmla="*/ 3730752 w 8425410"/>
              <a:gd name="connsiteY379" fmla="*/ 4005072 h 4773168"/>
              <a:gd name="connsiteX380" fmla="*/ 3685032 w 8425410"/>
              <a:gd name="connsiteY380" fmla="*/ 3995928 h 4773168"/>
              <a:gd name="connsiteX381" fmla="*/ 3648456 w 8425410"/>
              <a:gd name="connsiteY381" fmla="*/ 3986784 h 4773168"/>
              <a:gd name="connsiteX382" fmla="*/ 3593592 w 8425410"/>
              <a:gd name="connsiteY382" fmla="*/ 3968496 h 4773168"/>
              <a:gd name="connsiteX383" fmla="*/ 3511296 w 8425410"/>
              <a:gd name="connsiteY383" fmla="*/ 4014216 h 4773168"/>
              <a:gd name="connsiteX384" fmla="*/ 3511296 w 8425410"/>
              <a:gd name="connsiteY384" fmla="*/ 4087368 h 4773168"/>
              <a:gd name="connsiteX385" fmla="*/ 3529584 w 8425410"/>
              <a:gd name="connsiteY385" fmla="*/ 4114800 h 4773168"/>
              <a:gd name="connsiteX386" fmla="*/ 3557016 w 8425410"/>
              <a:gd name="connsiteY386" fmla="*/ 4169664 h 4773168"/>
              <a:gd name="connsiteX387" fmla="*/ 3529584 w 8425410"/>
              <a:gd name="connsiteY387" fmla="*/ 4242816 h 4773168"/>
              <a:gd name="connsiteX388" fmla="*/ 3511296 w 8425410"/>
              <a:gd name="connsiteY388" fmla="*/ 4306824 h 4773168"/>
              <a:gd name="connsiteX389" fmla="*/ 3438144 w 8425410"/>
              <a:gd name="connsiteY389" fmla="*/ 4334256 h 4773168"/>
              <a:gd name="connsiteX390" fmla="*/ 3419856 w 8425410"/>
              <a:gd name="connsiteY390" fmla="*/ 4389120 h 4773168"/>
              <a:gd name="connsiteX391" fmla="*/ 3337560 w 8425410"/>
              <a:gd name="connsiteY391" fmla="*/ 4425696 h 4773168"/>
              <a:gd name="connsiteX392" fmla="*/ 3319272 w 8425410"/>
              <a:gd name="connsiteY392" fmla="*/ 4453128 h 4773168"/>
              <a:gd name="connsiteX393" fmla="*/ 3282696 w 8425410"/>
              <a:gd name="connsiteY393" fmla="*/ 4544568 h 4773168"/>
              <a:gd name="connsiteX394" fmla="*/ 3246120 w 8425410"/>
              <a:gd name="connsiteY394" fmla="*/ 4562856 h 4773168"/>
              <a:gd name="connsiteX395" fmla="*/ 3191256 w 8425410"/>
              <a:gd name="connsiteY395" fmla="*/ 4581144 h 4773168"/>
              <a:gd name="connsiteX396" fmla="*/ 3163824 w 8425410"/>
              <a:gd name="connsiteY396" fmla="*/ 4636008 h 4773168"/>
              <a:gd name="connsiteX397" fmla="*/ 3154680 w 8425410"/>
              <a:gd name="connsiteY397" fmla="*/ 4736592 h 4773168"/>
              <a:gd name="connsiteX398" fmla="*/ 3127248 w 8425410"/>
              <a:gd name="connsiteY398" fmla="*/ 4745736 h 4773168"/>
              <a:gd name="connsiteX399" fmla="*/ 3054096 w 8425410"/>
              <a:gd name="connsiteY399" fmla="*/ 4773168 h 4773168"/>
              <a:gd name="connsiteX400" fmla="*/ 2962656 w 8425410"/>
              <a:gd name="connsiteY400" fmla="*/ 4736592 h 4773168"/>
              <a:gd name="connsiteX401" fmla="*/ 2935224 w 8425410"/>
              <a:gd name="connsiteY401" fmla="*/ 4718304 h 4773168"/>
              <a:gd name="connsiteX402" fmla="*/ 2880360 w 8425410"/>
              <a:gd name="connsiteY402" fmla="*/ 4700016 h 4773168"/>
              <a:gd name="connsiteX403" fmla="*/ 2852928 w 8425410"/>
              <a:gd name="connsiteY403" fmla="*/ 4709160 h 4773168"/>
              <a:gd name="connsiteX404" fmla="*/ 2798064 w 8425410"/>
              <a:gd name="connsiteY404" fmla="*/ 4745736 h 4773168"/>
              <a:gd name="connsiteX405" fmla="*/ 2743200 w 8425410"/>
              <a:gd name="connsiteY405" fmla="*/ 4764024 h 4773168"/>
              <a:gd name="connsiteX406" fmla="*/ 2715768 w 8425410"/>
              <a:gd name="connsiteY406" fmla="*/ 4773168 h 4773168"/>
              <a:gd name="connsiteX407" fmla="*/ 2542032 w 8425410"/>
              <a:gd name="connsiteY407" fmla="*/ 4754880 h 4773168"/>
              <a:gd name="connsiteX408" fmla="*/ 2459736 w 8425410"/>
              <a:gd name="connsiteY408" fmla="*/ 4727448 h 4773168"/>
              <a:gd name="connsiteX409" fmla="*/ 2432304 w 8425410"/>
              <a:gd name="connsiteY409" fmla="*/ 4718304 h 4773168"/>
              <a:gd name="connsiteX410" fmla="*/ 2377440 w 8425410"/>
              <a:gd name="connsiteY410" fmla="*/ 4709160 h 4773168"/>
              <a:gd name="connsiteX411" fmla="*/ 2350008 w 8425410"/>
              <a:gd name="connsiteY411" fmla="*/ 4718304 h 4773168"/>
              <a:gd name="connsiteX412" fmla="*/ 2322576 w 8425410"/>
              <a:gd name="connsiteY412" fmla="*/ 4709160 h 4773168"/>
              <a:gd name="connsiteX413" fmla="*/ 2258568 w 8425410"/>
              <a:gd name="connsiteY413" fmla="*/ 4700016 h 4773168"/>
              <a:gd name="connsiteX414" fmla="*/ 2249424 w 8425410"/>
              <a:gd name="connsiteY414" fmla="*/ 4672584 h 4773168"/>
              <a:gd name="connsiteX415" fmla="*/ 2295144 w 8425410"/>
              <a:gd name="connsiteY415" fmla="*/ 4626864 h 4773168"/>
              <a:gd name="connsiteX416" fmla="*/ 2313432 w 8425410"/>
              <a:gd name="connsiteY416" fmla="*/ 4599432 h 4773168"/>
              <a:gd name="connsiteX417" fmla="*/ 2286000 w 8425410"/>
              <a:gd name="connsiteY417" fmla="*/ 4581144 h 4773168"/>
              <a:gd name="connsiteX418" fmla="*/ 2231136 w 8425410"/>
              <a:gd name="connsiteY418" fmla="*/ 4562856 h 4773168"/>
              <a:gd name="connsiteX419" fmla="*/ 2167128 w 8425410"/>
              <a:gd name="connsiteY419" fmla="*/ 4544568 h 4773168"/>
              <a:gd name="connsiteX420" fmla="*/ 2112264 w 8425410"/>
              <a:gd name="connsiteY420" fmla="*/ 4526280 h 4773168"/>
              <a:gd name="connsiteX421" fmla="*/ 2084832 w 8425410"/>
              <a:gd name="connsiteY421" fmla="*/ 4517136 h 4773168"/>
              <a:gd name="connsiteX422" fmla="*/ 2057400 w 8425410"/>
              <a:gd name="connsiteY422" fmla="*/ 4498848 h 4773168"/>
              <a:gd name="connsiteX423" fmla="*/ 2048256 w 8425410"/>
              <a:gd name="connsiteY423" fmla="*/ 4471416 h 4773168"/>
              <a:gd name="connsiteX424" fmla="*/ 2057400 w 8425410"/>
              <a:gd name="connsiteY424" fmla="*/ 4416552 h 4773168"/>
              <a:gd name="connsiteX425" fmla="*/ 2029968 w 8425410"/>
              <a:gd name="connsiteY425" fmla="*/ 4407408 h 4773168"/>
              <a:gd name="connsiteX426" fmla="*/ 2002536 w 8425410"/>
              <a:gd name="connsiteY426" fmla="*/ 4389120 h 4773168"/>
              <a:gd name="connsiteX427" fmla="*/ 1947672 w 8425410"/>
              <a:gd name="connsiteY427" fmla="*/ 4370832 h 4773168"/>
              <a:gd name="connsiteX428" fmla="*/ 1920240 w 8425410"/>
              <a:gd name="connsiteY428" fmla="*/ 4315968 h 4773168"/>
              <a:gd name="connsiteX429" fmla="*/ 1901952 w 8425410"/>
              <a:gd name="connsiteY429" fmla="*/ 4261104 h 4773168"/>
              <a:gd name="connsiteX430" fmla="*/ 1892808 w 8425410"/>
              <a:gd name="connsiteY430" fmla="*/ 4233672 h 4773168"/>
              <a:gd name="connsiteX431" fmla="*/ 1883664 w 8425410"/>
              <a:gd name="connsiteY431" fmla="*/ 4206240 h 4773168"/>
              <a:gd name="connsiteX432" fmla="*/ 1856232 w 8425410"/>
              <a:gd name="connsiteY432" fmla="*/ 4197096 h 4773168"/>
              <a:gd name="connsiteX433" fmla="*/ 1847088 w 8425410"/>
              <a:gd name="connsiteY433" fmla="*/ 4169664 h 4773168"/>
              <a:gd name="connsiteX434" fmla="*/ 1792224 w 8425410"/>
              <a:gd name="connsiteY434" fmla="*/ 4123944 h 4773168"/>
              <a:gd name="connsiteX435" fmla="*/ 1728216 w 8425410"/>
              <a:gd name="connsiteY435" fmla="*/ 4041648 h 4773168"/>
              <a:gd name="connsiteX436" fmla="*/ 1700784 w 8425410"/>
              <a:gd name="connsiteY436" fmla="*/ 4032504 h 4773168"/>
              <a:gd name="connsiteX437" fmla="*/ 1673352 w 8425410"/>
              <a:gd name="connsiteY437" fmla="*/ 4014216 h 4773168"/>
              <a:gd name="connsiteX438" fmla="*/ 1609344 w 8425410"/>
              <a:gd name="connsiteY438" fmla="*/ 3995928 h 4773168"/>
              <a:gd name="connsiteX439" fmla="*/ 1581912 w 8425410"/>
              <a:gd name="connsiteY439" fmla="*/ 3977640 h 4773168"/>
              <a:gd name="connsiteX440" fmla="*/ 1536192 w 8425410"/>
              <a:gd name="connsiteY440" fmla="*/ 3931920 h 4773168"/>
              <a:gd name="connsiteX441" fmla="*/ 1508760 w 8425410"/>
              <a:gd name="connsiteY441" fmla="*/ 3877056 h 4773168"/>
              <a:gd name="connsiteX442" fmla="*/ 1490472 w 8425410"/>
              <a:gd name="connsiteY442" fmla="*/ 3840480 h 4773168"/>
              <a:gd name="connsiteX443" fmla="*/ 1481328 w 8425410"/>
              <a:gd name="connsiteY443" fmla="*/ 3813048 h 4773168"/>
              <a:gd name="connsiteX444" fmla="*/ 1463040 w 8425410"/>
              <a:gd name="connsiteY444" fmla="*/ 3776472 h 4773168"/>
              <a:gd name="connsiteX445" fmla="*/ 1435608 w 8425410"/>
              <a:gd name="connsiteY445" fmla="*/ 3712464 h 4773168"/>
              <a:gd name="connsiteX446" fmla="*/ 1380744 w 8425410"/>
              <a:gd name="connsiteY446" fmla="*/ 3694176 h 4773168"/>
              <a:gd name="connsiteX447" fmla="*/ 1353312 w 8425410"/>
              <a:gd name="connsiteY447" fmla="*/ 3675888 h 4773168"/>
              <a:gd name="connsiteX448" fmla="*/ 1316736 w 8425410"/>
              <a:gd name="connsiteY448" fmla="*/ 3666744 h 4773168"/>
              <a:gd name="connsiteX449" fmla="*/ 1252728 w 8425410"/>
              <a:gd name="connsiteY449" fmla="*/ 3648456 h 4773168"/>
              <a:gd name="connsiteX450" fmla="*/ 1207008 w 8425410"/>
              <a:gd name="connsiteY450" fmla="*/ 3602736 h 4773168"/>
              <a:gd name="connsiteX451" fmla="*/ 1197864 w 8425410"/>
              <a:gd name="connsiteY451" fmla="*/ 3557016 h 4773168"/>
              <a:gd name="connsiteX452" fmla="*/ 1143000 w 8425410"/>
              <a:gd name="connsiteY452" fmla="*/ 3511296 h 4773168"/>
              <a:gd name="connsiteX453" fmla="*/ 1106424 w 8425410"/>
              <a:gd name="connsiteY453" fmla="*/ 3447288 h 4773168"/>
              <a:gd name="connsiteX454" fmla="*/ 1069848 w 8425410"/>
              <a:gd name="connsiteY454" fmla="*/ 3392424 h 4773168"/>
              <a:gd name="connsiteX455" fmla="*/ 1051560 w 8425410"/>
              <a:gd name="connsiteY455" fmla="*/ 3364992 h 4773168"/>
              <a:gd name="connsiteX456" fmla="*/ 1014984 w 8425410"/>
              <a:gd name="connsiteY456" fmla="*/ 3319272 h 4773168"/>
              <a:gd name="connsiteX457" fmla="*/ 978408 w 8425410"/>
              <a:gd name="connsiteY457" fmla="*/ 3282696 h 4773168"/>
              <a:gd name="connsiteX458" fmla="*/ 932688 w 8425410"/>
              <a:gd name="connsiteY458" fmla="*/ 3246120 h 4773168"/>
              <a:gd name="connsiteX459" fmla="*/ 896112 w 8425410"/>
              <a:gd name="connsiteY459" fmla="*/ 3255264 h 4773168"/>
              <a:gd name="connsiteX460" fmla="*/ 868680 w 8425410"/>
              <a:gd name="connsiteY460" fmla="*/ 3264408 h 4773168"/>
              <a:gd name="connsiteX461" fmla="*/ 813816 w 8425410"/>
              <a:gd name="connsiteY461" fmla="*/ 3246120 h 4773168"/>
              <a:gd name="connsiteX462" fmla="*/ 758952 w 8425410"/>
              <a:gd name="connsiteY462" fmla="*/ 3209544 h 4773168"/>
              <a:gd name="connsiteX463" fmla="*/ 749808 w 8425410"/>
              <a:gd name="connsiteY463" fmla="*/ 3182112 h 4773168"/>
              <a:gd name="connsiteX464" fmla="*/ 740664 w 8425410"/>
              <a:gd name="connsiteY464" fmla="*/ 3118104 h 4773168"/>
              <a:gd name="connsiteX465" fmla="*/ 676656 w 8425410"/>
              <a:gd name="connsiteY465" fmla="*/ 3081528 h 4773168"/>
              <a:gd name="connsiteX466" fmla="*/ 649224 w 8425410"/>
              <a:gd name="connsiteY466" fmla="*/ 3063240 h 4773168"/>
              <a:gd name="connsiteX467" fmla="*/ 621792 w 8425410"/>
              <a:gd name="connsiteY467" fmla="*/ 2953512 h 4773168"/>
              <a:gd name="connsiteX468" fmla="*/ 612648 w 8425410"/>
              <a:gd name="connsiteY468" fmla="*/ 2916936 h 4773168"/>
              <a:gd name="connsiteX469" fmla="*/ 585216 w 8425410"/>
              <a:gd name="connsiteY469" fmla="*/ 2898648 h 4773168"/>
              <a:gd name="connsiteX470" fmla="*/ 557784 w 8425410"/>
              <a:gd name="connsiteY470" fmla="*/ 2843784 h 4773168"/>
              <a:gd name="connsiteX471" fmla="*/ 539496 w 8425410"/>
              <a:gd name="connsiteY471" fmla="*/ 2779776 h 4773168"/>
              <a:gd name="connsiteX472" fmla="*/ 502920 w 8425410"/>
              <a:gd name="connsiteY472" fmla="*/ 2724912 h 4773168"/>
              <a:gd name="connsiteX473" fmla="*/ 475488 w 8425410"/>
              <a:gd name="connsiteY473" fmla="*/ 2670048 h 4773168"/>
              <a:gd name="connsiteX474" fmla="*/ 438912 w 8425410"/>
              <a:gd name="connsiteY474" fmla="*/ 2606040 h 4773168"/>
              <a:gd name="connsiteX475" fmla="*/ 402336 w 8425410"/>
              <a:gd name="connsiteY475" fmla="*/ 2560320 h 4773168"/>
              <a:gd name="connsiteX476" fmla="*/ 365760 w 8425410"/>
              <a:gd name="connsiteY476" fmla="*/ 2505456 h 4773168"/>
              <a:gd name="connsiteX477" fmla="*/ 347472 w 8425410"/>
              <a:gd name="connsiteY477" fmla="*/ 2478024 h 4773168"/>
              <a:gd name="connsiteX478" fmla="*/ 347472 w 8425410"/>
              <a:gd name="connsiteY478" fmla="*/ 2386584 h 4773168"/>
              <a:gd name="connsiteX479" fmla="*/ 402336 w 8425410"/>
              <a:gd name="connsiteY479" fmla="*/ 2368296 h 4773168"/>
              <a:gd name="connsiteX480" fmla="*/ 429768 w 8425410"/>
              <a:gd name="connsiteY480" fmla="*/ 2350008 h 4773168"/>
              <a:gd name="connsiteX481" fmla="*/ 448056 w 8425410"/>
              <a:gd name="connsiteY481" fmla="*/ 2322576 h 4773168"/>
              <a:gd name="connsiteX482" fmla="*/ 466344 w 8425410"/>
              <a:gd name="connsiteY482" fmla="*/ 2185416 h 4773168"/>
              <a:gd name="connsiteX483" fmla="*/ 493776 w 8425410"/>
              <a:gd name="connsiteY483" fmla="*/ 2148840 h 4773168"/>
              <a:gd name="connsiteX484" fmla="*/ 502920 w 8425410"/>
              <a:gd name="connsiteY484" fmla="*/ 2039112 h 4773168"/>
              <a:gd name="connsiteX485" fmla="*/ 466344 w 8425410"/>
              <a:gd name="connsiteY485" fmla="*/ 2029968 h 4773168"/>
              <a:gd name="connsiteX486" fmla="*/ 448056 w 8425410"/>
              <a:gd name="connsiteY486" fmla="*/ 2002536 h 4773168"/>
              <a:gd name="connsiteX487" fmla="*/ 438912 w 8425410"/>
              <a:gd name="connsiteY487" fmla="*/ 1975104 h 4773168"/>
              <a:gd name="connsiteX488" fmla="*/ 384048 w 8425410"/>
              <a:gd name="connsiteY488" fmla="*/ 1956816 h 4773168"/>
              <a:gd name="connsiteX489" fmla="*/ 329184 w 8425410"/>
              <a:gd name="connsiteY489" fmla="*/ 1920240 h 4773168"/>
              <a:gd name="connsiteX490" fmla="*/ 274320 w 8425410"/>
              <a:gd name="connsiteY490" fmla="*/ 1874520 h 4773168"/>
              <a:gd name="connsiteX491" fmla="*/ 265176 w 8425410"/>
              <a:gd name="connsiteY491" fmla="*/ 1837944 h 4773168"/>
              <a:gd name="connsiteX492" fmla="*/ 246888 w 8425410"/>
              <a:gd name="connsiteY492" fmla="*/ 1810512 h 4773168"/>
              <a:gd name="connsiteX493" fmla="*/ 192024 w 8425410"/>
              <a:gd name="connsiteY493" fmla="*/ 1755648 h 4773168"/>
              <a:gd name="connsiteX494" fmla="*/ 182880 w 8425410"/>
              <a:gd name="connsiteY494" fmla="*/ 1728216 h 4773168"/>
              <a:gd name="connsiteX495" fmla="*/ 155448 w 8425410"/>
              <a:gd name="connsiteY495" fmla="*/ 1709928 h 4773168"/>
              <a:gd name="connsiteX496" fmla="*/ 137160 w 8425410"/>
              <a:gd name="connsiteY496" fmla="*/ 1682496 h 4773168"/>
              <a:gd name="connsiteX497" fmla="*/ 128016 w 8425410"/>
              <a:gd name="connsiteY497" fmla="*/ 1627632 h 4773168"/>
              <a:gd name="connsiteX498" fmla="*/ 91440 w 8425410"/>
              <a:gd name="connsiteY498" fmla="*/ 1463040 h 4773168"/>
              <a:gd name="connsiteX499" fmla="*/ 54864 w 8425410"/>
              <a:gd name="connsiteY499" fmla="*/ 1316736 h 477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</a:cxnLst>
            <a:rect l="l" t="t" r="r" b="b"/>
            <a:pathLst>
              <a:path w="8425410" h="4773168">
                <a:moveTo>
                  <a:pt x="0" y="1280160"/>
                </a:moveTo>
                <a:cubicBezTo>
                  <a:pt x="15240" y="1292352"/>
                  <a:pt x="28586" y="1307390"/>
                  <a:pt x="45720" y="1316736"/>
                </a:cubicBezTo>
                <a:cubicBezTo>
                  <a:pt x="81351" y="1336171"/>
                  <a:pt x="125864" y="1338635"/>
                  <a:pt x="164592" y="1344168"/>
                </a:cubicBezTo>
                <a:cubicBezTo>
                  <a:pt x="173736" y="1350264"/>
                  <a:pt x="185928" y="1353312"/>
                  <a:pt x="192024" y="1362456"/>
                </a:cubicBezTo>
                <a:cubicBezTo>
                  <a:pt x="198995" y="1372913"/>
                  <a:pt x="197716" y="1386948"/>
                  <a:pt x="201168" y="1399032"/>
                </a:cubicBezTo>
                <a:cubicBezTo>
                  <a:pt x="203816" y="1408300"/>
                  <a:pt x="207264" y="1417320"/>
                  <a:pt x="210312" y="1426464"/>
                </a:cubicBezTo>
                <a:cubicBezTo>
                  <a:pt x="214789" y="1475715"/>
                  <a:pt x="202629" y="1519365"/>
                  <a:pt x="237744" y="1554480"/>
                </a:cubicBezTo>
                <a:cubicBezTo>
                  <a:pt x="245515" y="1562251"/>
                  <a:pt x="255346" y="1567853"/>
                  <a:pt x="265176" y="1572768"/>
                </a:cubicBezTo>
                <a:cubicBezTo>
                  <a:pt x="273797" y="1577079"/>
                  <a:pt x="283464" y="1578864"/>
                  <a:pt x="292608" y="1581912"/>
                </a:cubicBezTo>
                <a:cubicBezTo>
                  <a:pt x="295656" y="1572768"/>
                  <a:pt x="301752" y="1564119"/>
                  <a:pt x="301752" y="1554480"/>
                </a:cubicBezTo>
                <a:cubicBezTo>
                  <a:pt x="301752" y="1525035"/>
                  <a:pt x="286240" y="1522802"/>
                  <a:pt x="265176" y="1508760"/>
                </a:cubicBezTo>
                <a:cubicBezTo>
                  <a:pt x="268224" y="1493520"/>
                  <a:pt x="266609" y="1476534"/>
                  <a:pt x="274320" y="1463040"/>
                </a:cubicBezTo>
                <a:cubicBezTo>
                  <a:pt x="279772" y="1453498"/>
                  <a:pt x="293309" y="1451787"/>
                  <a:pt x="301752" y="1444752"/>
                </a:cubicBezTo>
                <a:cubicBezTo>
                  <a:pt x="372158" y="1386080"/>
                  <a:pt x="288508" y="1444438"/>
                  <a:pt x="356616" y="1399032"/>
                </a:cubicBezTo>
                <a:cubicBezTo>
                  <a:pt x="385597" y="1355560"/>
                  <a:pt x="371429" y="1382026"/>
                  <a:pt x="393192" y="1316736"/>
                </a:cubicBezTo>
                <a:lnTo>
                  <a:pt x="402336" y="1289304"/>
                </a:lnTo>
                <a:cubicBezTo>
                  <a:pt x="451084" y="1294720"/>
                  <a:pt x="478818" y="1307471"/>
                  <a:pt x="521208" y="1289304"/>
                </a:cubicBezTo>
                <a:cubicBezTo>
                  <a:pt x="531309" y="1284975"/>
                  <a:pt x="539496" y="1277112"/>
                  <a:pt x="548640" y="1271016"/>
                </a:cubicBezTo>
                <a:cubicBezTo>
                  <a:pt x="551688" y="1261872"/>
                  <a:pt x="559369" y="1253091"/>
                  <a:pt x="557784" y="1243584"/>
                </a:cubicBezTo>
                <a:cubicBezTo>
                  <a:pt x="555977" y="1232744"/>
                  <a:pt x="541303" y="1226992"/>
                  <a:pt x="539496" y="1216152"/>
                </a:cubicBezTo>
                <a:cubicBezTo>
                  <a:pt x="534363" y="1185351"/>
                  <a:pt x="556821" y="1185993"/>
                  <a:pt x="576072" y="1179576"/>
                </a:cubicBezTo>
                <a:cubicBezTo>
                  <a:pt x="589942" y="1188822"/>
                  <a:pt x="612007" y="1207008"/>
                  <a:pt x="630936" y="1207008"/>
                </a:cubicBezTo>
                <a:cubicBezTo>
                  <a:pt x="640575" y="1207008"/>
                  <a:pt x="649017" y="1200202"/>
                  <a:pt x="658368" y="1197864"/>
                </a:cubicBezTo>
                <a:lnTo>
                  <a:pt x="731520" y="1179576"/>
                </a:lnTo>
                <a:cubicBezTo>
                  <a:pt x="734568" y="1170432"/>
                  <a:pt x="733848" y="1158960"/>
                  <a:pt x="740664" y="1152144"/>
                </a:cubicBezTo>
                <a:cubicBezTo>
                  <a:pt x="772106" y="1120702"/>
                  <a:pt x="788465" y="1117922"/>
                  <a:pt x="822960" y="1106424"/>
                </a:cubicBezTo>
                <a:cubicBezTo>
                  <a:pt x="919649" y="1138654"/>
                  <a:pt x="849231" y="1134785"/>
                  <a:pt x="896112" y="1097280"/>
                </a:cubicBezTo>
                <a:cubicBezTo>
                  <a:pt x="903638" y="1091259"/>
                  <a:pt x="914400" y="1091184"/>
                  <a:pt x="923544" y="1088136"/>
                </a:cubicBezTo>
                <a:cubicBezTo>
                  <a:pt x="932688" y="1097280"/>
                  <a:pt x="939672" y="1109288"/>
                  <a:pt x="950976" y="1115568"/>
                </a:cubicBezTo>
                <a:cubicBezTo>
                  <a:pt x="967827" y="1124930"/>
                  <a:pt x="987552" y="1127760"/>
                  <a:pt x="1005840" y="1133856"/>
                </a:cubicBezTo>
                <a:cubicBezTo>
                  <a:pt x="1014984" y="1136904"/>
                  <a:pt x="1025252" y="1137653"/>
                  <a:pt x="1033272" y="1143000"/>
                </a:cubicBezTo>
                <a:lnTo>
                  <a:pt x="1060704" y="1161288"/>
                </a:lnTo>
                <a:cubicBezTo>
                  <a:pt x="1115982" y="1147469"/>
                  <a:pt x="1093306" y="1164066"/>
                  <a:pt x="1115568" y="1097280"/>
                </a:cubicBezTo>
                <a:lnTo>
                  <a:pt x="1124712" y="1069848"/>
                </a:lnTo>
                <a:cubicBezTo>
                  <a:pt x="1117096" y="1047001"/>
                  <a:pt x="1104517" y="1033321"/>
                  <a:pt x="1133856" y="1014984"/>
                </a:cubicBezTo>
                <a:cubicBezTo>
                  <a:pt x="1150203" y="1004767"/>
                  <a:pt x="1170432" y="1002792"/>
                  <a:pt x="1188720" y="996696"/>
                </a:cubicBezTo>
                <a:lnTo>
                  <a:pt x="1216152" y="987552"/>
                </a:lnTo>
                <a:cubicBezTo>
                  <a:pt x="1225296" y="990600"/>
                  <a:pt x="1233945" y="996696"/>
                  <a:pt x="1243584" y="996696"/>
                </a:cubicBezTo>
                <a:cubicBezTo>
                  <a:pt x="1316736" y="996696"/>
                  <a:pt x="1225296" y="972312"/>
                  <a:pt x="1298448" y="996696"/>
                </a:cubicBezTo>
                <a:cubicBezTo>
                  <a:pt x="1319784" y="993648"/>
                  <a:pt x="1341322" y="991779"/>
                  <a:pt x="1362456" y="987552"/>
                </a:cubicBezTo>
                <a:cubicBezTo>
                  <a:pt x="1371907" y="985662"/>
                  <a:pt x="1383072" y="985224"/>
                  <a:pt x="1389888" y="978408"/>
                </a:cubicBezTo>
                <a:cubicBezTo>
                  <a:pt x="1396704" y="971592"/>
                  <a:pt x="1396941" y="960385"/>
                  <a:pt x="1399032" y="950976"/>
                </a:cubicBezTo>
                <a:cubicBezTo>
                  <a:pt x="1403054" y="932877"/>
                  <a:pt x="1395967" y="910065"/>
                  <a:pt x="1408176" y="896112"/>
                </a:cubicBezTo>
                <a:cubicBezTo>
                  <a:pt x="1420870" y="881604"/>
                  <a:pt x="1444752" y="883920"/>
                  <a:pt x="1463040" y="877824"/>
                </a:cubicBezTo>
                <a:cubicBezTo>
                  <a:pt x="1500898" y="865205"/>
                  <a:pt x="1482452" y="874027"/>
                  <a:pt x="1517904" y="850392"/>
                </a:cubicBezTo>
                <a:cubicBezTo>
                  <a:pt x="1539240" y="818388"/>
                  <a:pt x="1545336" y="801624"/>
                  <a:pt x="1591056" y="786384"/>
                </a:cubicBezTo>
                <a:lnTo>
                  <a:pt x="1645920" y="768096"/>
                </a:lnTo>
                <a:cubicBezTo>
                  <a:pt x="1648968" y="777240"/>
                  <a:pt x="1648248" y="788712"/>
                  <a:pt x="1655064" y="795528"/>
                </a:cubicBezTo>
                <a:cubicBezTo>
                  <a:pt x="1673429" y="813893"/>
                  <a:pt x="1700511" y="800168"/>
                  <a:pt x="1719072" y="795528"/>
                </a:cubicBezTo>
                <a:cubicBezTo>
                  <a:pt x="1725168" y="786384"/>
                  <a:pt x="1733501" y="778386"/>
                  <a:pt x="1737360" y="768096"/>
                </a:cubicBezTo>
                <a:cubicBezTo>
                  <a:pt x="1742817" y="753544"/>
                  <a:pt x="1738793" y="735870"/>
                  <a:pt x="1746504" y="722376"/>
                </a:cubicBezTo>
                <a:cubicBezTo>
                  <a:pt x="1751956" y="712834"/>
                  <a:pt x="1763893" y="708551"/>
                  <a:pt x="1773936" y="704088"/>
                </a:cubicBezTo>
                <a:cubicBezTo>
                  <a:pt x="1791552" y="696259"/>
                  <a:pt x="1812760" y="696493"/>
                  <a:pt x="1828800" y="685800"/>
                </a:cubicBezTo>
                <a:cubicBezTo>
                  <a:pt x="1864252" y="662165"/>
                  <a:pt x="1845806" y="670987"/>
                  <a:pt x="1883664" y="658368"/>
                </a:cubicBezTo>
                <a:cubicBezTo>
                  <a:pt x="1880616" y="649224"/>
                  <a:pt x="1867704" y="637752"/>
                  <a:pt x="1874520" y="630936"/>
                </a:cubicBezTo>
                <a:cubicBezTo>
                  <a:pt x="1888151" y="617305"/>
                  <a:pt x="1911096" y="618744"/>
                  <a:pt x="1929384" y="612648"/>
                </a:cubicBezTo>
                <a:cubicBezTo>
                  <a:pt x="2000286" y="589014"/>
                  <a:pt x="1947199" y="604145"/>
                  <a:pt x="2093976" y="594360"/>
                </a:cubicBezTo>
                <a:cubicBezTo>
                  <a:pt x="2103120" y="588264"/>
                  <a:pt x="2111365" y="580535"/>
                  <a:pt x="2121408" y="576072"/>
                </a:cubicBezTo>
                <a:cubicBezTo>
                  <a:pt x="2139024" y="568243"/>
                  <a:pt x="2176272" y="557784"/>
                  <a:pt x="2176272" y="557784"/>
                </a:cubicBezTo>
                <a:cubicBezTo>
                  <a:pt x="2179320" y="548640"/>
                  <a:pt x="2180069" y="538372"/>
                  <a:pt x="2185416" y="530352"/>
                </a:cubicBezTo>
                <a:cubicBezTo>
                  <a:pt x="2216975" y="483014"/>
                  <a:pt x="2225077" y="521097"/>
                  <a:pt x="2249424" y="448056"/>
                </a:cubicBezTo>
                <a:cubicBezTo>
                  <a:pt x="2255520" y="429768"/>
                  <a:pt x="2257019" y="409232"/>
                  <a:pt x="2267712" y="393192"/>
                </a:cubicBezTo>
                <a:lnTo>
                  <a:pt x="2304288" y="338328"/>
                </a:lnTo>
                <a:cubicBezTo>
                  <a:pt x="2337816" y="341376"/>
                  <a:pt x="2371206" y="347472"/>
                  <a:pt x="2404872" y="347472"/>
                </a:cubicBezTo>
                <a:cubicBezTo>
                  <a:pt x="2475594" y="347472"/>
                  <a:pt x="2476789" y="344836"/>
                  <a:pt x="2523744" y="329184"/>
                </a:cubicBezTo>
                <a:cubicBezTo>
                  <a:pt x="2529840" y="320040"/>
                  <a:pt x="2533450" y="308617"/>
                  <a:pt x="2542032" y="301752"/>
                </a:cubicBezTo>
                <a:cubicBezTo>
                  <a:pt x="2549558" y="295731"/>
                  <a:pt x="2560843" y="296919"/>
                  <a:pt x="2569464" y="292608"/>
                </a:cubicBezTo>
                <a:cubicBezTo>
                  <a:pt x="2633752" y="260464"/>
                  <a:pt x="2549904" y="282152"/>
                  <a:pt x="2651760" y="265176"/>
                </a:cubicBezTo>
                <a:cubicBezTo>
                  <a:pt x="2662546" y="272367"/>
                  <a:pt x="2690399" y="294411"/>
                  <a:pt x="2706624" y="292608"/>
                </a:cubicBezTo>
                <a:cubicBezTo>
                  <a:pt x="2725783" y="290479"/>
                  <a:pt x="2761488" y="274320"/>
                  <a:pt x="2761488" y="274320"/>
                </a:cubicBezTo>
                <a:cubicBezTo>
                  <a:pt x="2772749" y="240538"/>
                  <a:pt x="2779776" y="224908"/>
                  <a:pt x="2779776" y="182880"/>
                </a:cubicBezTo>
                <a:cubicBezTo>
                  <a:pt x="2779776" y="161327"/>
                  <a:pt x="2780271" y="138149"/>
                  <a:pt x="2770632" y="118872"/>
                </a:cubicBezTo>
                <a:cubicBezTo>
                  <a:pt x="2766321" y="110251"/>
                  <a:pt x="2752344" y="112776"/>
                  <a:pt x="2743200" y="109728"/>
                </a:cubicBezTo>
                <a:cubicBezTo>
                  <a:pt x="2737104" y="100584"/>
                  <a:pt x="2732683" y="90067"/>
                  <a:pt x="2724912" y="82296"/>
                </a:cubicBezTo>
                <a:cubicBezTo>
                  <a:pt x="2717141" y="74525"/>
                  <a:pt x="2701561" y="74212"/>
                  <a:pt x="2697480" y="64008"/>
                </a:cubicBezTo>
                <a:cubicBezTo>
                  <a:pt x="2693900" y="55059"/>
                  <a:pt x="2700603" y="44102"/>
                  <a:pt x="2706624" y="36576"/>
                </a:cubicBezTo>
                <a:cubicBezTo>
                  <a:pt x="2719516" y="20462"/>
                  <a:pt x="2743417" y="15168"/>
                  <a:pt x="2761488" y="9144"/>
                </a:cubicBezTo>
                <a:cubicBezTo>
                  <a:pt x="2776728" y="12192"/>
                  <a:pt x="2791666" y="18288"/>
                  <a:pt x="2807208" y="18288"/>
                </a:cubicBezTo>
                <a:cubicBezTo>
                  <a:pt x="2816847" y="18288"/>
                  <a:pt x="2825098" y="10507"/>
                  <a:pt x="2834640" y="9144"/>
                </a:cubicBezTo>
                <a:cubicBezTo>
                  <a:pt x="2867968" y="4383"/>
                  <a:pt x="2901696" y="3048"/>
                  <a:pt x="2935224" y="0"/>
                </a:cubicBezTo>
                <a:lnTo>
                  <a:pt x="3008376" y="9144"/>
                </a:lnTo>
                <a:cubicBezTo>
                  <a:pt x="3029740" y="11992"/>
                  <a:pt x="3052689" y="9535"/>
                  <a:pt x="3072384" y="18288"/>
                </a:cubicBezTo>
                <a:cubicBezTo>
                  <a:pt x="3082427" y="22751"/>
                  <a:pt x="3086209" y="35677"/>
                  <a:pt x="3090672" y="45720"/>
                </a:cubicBezTo>
                <a:cubicBezTo>
                  <a:pt x="3098501" y="63336"/>
                  <a:pt x="3108960" y="100584"/>
                  <a:pt x="3108960" y="100584"/>
                </a:cubicBezTo>
                <a:cubicBezTo>
                  <a:pt x="3105912" y="134112"/>
                  <a:pt x="3104577" y="167840"/>
                  <a:pt x="3099816" y="201168"/>
                </a:cubicBezTo>
                <a:cubicBezTo>
                  <a:pt x="3098453" y="210710"/>
                  <a:pt x="3094983" y="219979"/>
                  <a:pt x="3090672" y="228600"/>
                </a:cubicBezTo>
                <a:cubicBezTo>
                  <a:pt x="3085757" y="238430"/>
                  <a:pt x="3061394" y="256032"/>
                  <a:pt x="3072384" y="256032"/>
                </a:cubicBezTo>
                <a:cubicBezTo>
                  <a:pt x="3087624" y="256032"/>
                  <a:pt x="3096768" y="237744"/>
                  <a:pt x="3108960" y="228600"/>
                </a:cubicBezTo>
                <a:cubicBezTo>
                  <a:pt x="3114984" y="210529"/>
                  <a:pt x="3120278" y="186628"/>
                  <a:pt x="3136392" y="173736"/>
                </a:cubicBezTo>
                <a:cubicBezTo>
                  <a:pt x="3143918" y="167715"/>
                  <a:pt x="3154680" y="167640"/>
                  <a:pt x="3163824" y="164592"/>
                </a:cubicBezTo>
                <a:cubicBezTo>
                  <a:pt x="3231606" y="266265"/>
                  <a:pt x="3100255" y="59046"/>
                  <a:pt x="3191256" y="384048"/>
                </a:cubicBezTo>
                <a:cubicBezTo>
                  <a:pt x="3197182" y="405213"/>
                  <a:pt x="3227832" y="408432"/>
                  <a:pt x="3246120" y="420624"/>
                </a:cubicBezTo>
                <a:lnTo>
                  <a:pt x="3273552" y="438912"/>
                </a:lnTo>
                <a:lnTo>
                  <a:pt x="3383280" y="402336"/>
                </a:lnTo>
                <a:cubicBezTo>
                  <a:pt x="3392424" y="399288"/>
                  <a:pt x="3402692" y="398539"/>
                  <a:pt x="3410712" y="393192"/>
                </a:cubicBezTo>
                <a:lnTo>
                  <a:pt x="3438144" y="374904"/>
                </a:lnTo>
                <a:cubicBezTo>
                  <a:pt x="3503434" y="396667"/>
                  <a:pt x="3476968" y="382499"/>
                  <a:pt x="3520440" y="411480"/>
                </a:cubicBezTo>
                <a:cubicBezTo>
                  <a:pt x="3532632" y="408432"/>
                  <a:pt x="3545465" y="407286"/>
                  <a:pt x="3557016" y="402336"/>
                </a:cubicBezTo>
                <a:cubicBezTo>
                  <a:pt x="3567117" y="398007"/>
                  <a:pt x="3577583" y="392630"/>
                  <a:pt x="3584448" y="384048"/>
                </a:cubicBezTo>
                <a:cubicBezTo>
                  <a:pt x="3591946" y="374675"/>
                  <a:pt x="3602281" y="313173"/>
                  <a:pt x="3602736" y="310896"/>
                </a:cubicBezTo>
                <a:cubicBezTo>
                  <a:pt x="3599688" y="280416"/>
                  <a:pt x="3598250" y="249732"/>
                  <a:pt x="3593592" y="219456"/>
                </a:cubicBezTo>
                <a:cubicBezTo>
                  <a:pt x="3592126" y="209929"/>
                  <a:pt x="3585914" y="201551"/>
                  <a:pt x="3584448" y="192024"/>
                </a:cubicBezTo>
                <a:cubicBezTo>
                  <a:pt x="3564242" y="60684"/>
                  <a:pt x="3588170" y="139181"/>
                  <a:pt x="3566160" y="73152"/>
                </a:cubicBezTo>
                <a:cubicBezTo>
                  <a:pt x="3575304" y="67056"/>
                  <a:pt x="3582602" y="54864"/>
                  <a:pt x="3593592" y="54864"/>
                </a:cubicBezTo>
                <a:cubicBezTo>
                  <a:pt x="3612869" y="54864"/>
                  <a:pt x="3648456" y="73152"/>
                  <a:pt x="3648456" y="73152"/>
                </a:cubicBezTo>
                <a:cubicBezTo>
                  <a:pt x="3657600" y="82296"/>
                  <a:pt x="3665128" y="93411"/>
                  <a:pt x="3675888" y="100584"/>
                </a:cubicBezTo>
                <a:cubicBezTo>
                  <a:pt x="3707371" y="121573"/>
                  <a:pt x="3702568" y="105532"/>
                  <a:pt x="3730752" y="91440"/>
                </a:cubicBezTo>
                <a:cubicBezTo>
                  <a:pt x="3739373" y="87129"/>
                  <a:pt x="3749040" y="85344"/>
                  <a:pt x="3758184" y="82296"/>
                </a:cubicBezTo>
                <a:cubicBezTo>
                  <a:pt x="3773424" y="85344"/>
                  <a:pt x="3789755" y="85009"/>
                  <a:pt x="3803904" y="91440"/>
                </a:cubicBezTo>
                <a:cubicBezTo>
                  <a:pt x="3823913" y="100535"/>
                  <a:pt x="3858768" y="128016"/>
                  <a:pt x="3858768" y="128016"/>
                </a:cubicBezTo>
                <a:lnTo>
                  <a:pt x="3922776" y="320040"/>
                </a:lnTo>
                <a:lnTo>
                  <a:pt x="3941064" y="374904"/>
                </a:lnTo>
                <a:cubicBezTo>
                  <a:pt x="3944112" y="384048"/>
                  <a:pt x="3942188" y="396989"/>
                  <a:pt x="3950208" y="402336"/>
                </a:cubicBezTo>
                <a:cubicBezTo>
                  <a:pt x="4028824" y="454747"/>
                  <a:pt x="3929356" y="391910"/>
                  <a:pt x="4005072" y="429768"/>
                </a:cubicBezTo>
                <a:cubicBezTo>
                  <a:pt x="4014902" y="434683"/>
                  <a:pt x="4023360" y="441960"/>
                  <a:pt x="4032504" y="448056"/>
                </a:cubicBezTo>
                <a:cubicBezTo>
                  <a:pt x="4044696" y="466344"/>
                  <a:pt x="4062129" y="482068"/>
                  <a:pt x="4069080" y="502920"/>
                </a:cubicBezTo>
                <a:lnTo>
                  <a:pt x="4087368" y="557784"/>
                </a:lnTo>
                <a:cubicBezTo>
                  <a:pt x="4105656" y="554736"/>
                  <a:pt x="4124643" y="554503"/>
                  <a:pt x="4142232" y="548640"/>
                </a:cubicBezTo>
                <a:cubicBezTo>
                  <a:pt x="4152658" y="545165"/>
                  <a:pt x="4158674" y="530352"/>
                  <a:pt x="4169664" y="530352"/>
                </a:cubicBezTo>
                <a:cubicBezTo>
                  <a:pt x="4188941" y="530352"/>
                  <a:pt x="4206240" y="542544"/>
                  <a:pt x="4224528" y="548640"/>
                </a:cubicBezTo>
                <a:lnTo>
                  <a:pt x="4251960" y="557784"/>
                </a:lnTo>
                <a:cubicBezTo>
                  <a:pt x="4261104" y="554736"/>
                  <a:pt x="4269753" y="548640"/>
                  <a:pt x="4279392" y="548640"/>
                </a:cubicBezTo>
                <a:cubicBezTo>
                  <a:pt x="4307278" y="548640"/>
                  <a:pt x="4327289" y="559712"/>
                  <a:pt x="4352544" y="566928"/>
                </a:cubicBezTo>
                <a:cubicBezTo>
                  <a:pt x="4364628" y="570380"/>
                  <a:pt x="4377083" y="572461"/>
                  <a:pt x="4389120" y="576072"/>
                </a:cubicBezTo>
                <a:cubicBezTo>
                  <a:pt x="4407584" y="581611"/>
                  <a:pt x="4424773" y="592759"/>
                  <a:pt x="4443984" y="594360"/>
                </a:cubicBezTo>
                <a:lnTo>
                  <a:pt x="4553712" y="603504"/>
                </a:lnTo>
                <a:cubicBezTo>
                  <a:pt x="4572000" y="609600"/>
                  <a:pt x="4603901" y="603090"/>
                  <a:pt x="4608576" y="621792"/>
                </a:cubicBezTo>
                <a:cubicBezTo>
                  <a:pt x="4627607" y="697914"/>
                  <a:pt x="4604434" y="622652"/>
                  <a:pt x="4636008" y="685800"/>
                </a:cubicBezTo>
                <a:cubicBezTo>
                  <a:pt x="4642567" y="698918"/>
                  <a:pt x="4651366" y="738089"/>
                  <a:pt x="4654296" y="749808"/>
                </a:cubicBezTo>
                <a:cubicBezTo>
                  <a:pt x="4669536" y="746760"/>
                  <a:pt x="4684474" y="740664"/>
                  <a:pt x="4700016" y="740664"/>
                </a:cubicBezTo>
                <a:cubicBezTo>
                  <a:pt x="4742044" y="740664"/>
                  <a:pt x="4757674" y="747691"/>
                  <a:pt x="4791456" y="758952"/>
                </a:cubicBezTo>
                <a:cubicBezTo>
                  <a:pt x="4794504" y="768096"/>
                  <a:pt x="4802185" y="776877"/>
                  <a:pt x="4800600" y="786384"/>
                </a:cubicBezTo>
                <a:cubicBezTo>
                  <a:pt x="4796790" y="809244"/>
                  <a:pt x="4770882" y="821436"/>
                  <a:pt x="4754880" y="832104"/>
                </a:cubicBezTo>
                <a:cubicBezTo>
                  <a:pt x="4757928" y="841248"/>
                  <a:pt x="4758003" y="852010"/>
                  <a:pt x="4764024" y="859536"/>
                </a:cubicBezTo>
                <a:cubicBezTo>
                  <a:pt x="4776916" y="875650"/>
                  <a:pt x="4800817" y="880944"/>
                  <a:pt x="4818888" y="886968"/>
                </a:cubicBezTo>
                <a:cubicBezTo>
                  <a:pt x="4828032" y="880872"/>
                  <a:pt x="4837877" y="875715"/>
                  <a:pt x="4846320" y="868680"/>
                </a:cubicBezTo>
                <a:cubicBezTo>
                  <a:pt x="4876654" y="843401"/>
                  <a:pt x="4867130" y="839987"/>
                  <a:pt x="4901184" y="822960"/>
                </a:cubicBezTo>
                <a:cubicBezTo>
                  <a:pt x="4922086" y="812509"/>
                  <a:pt x="4953468" y="809889"/>
                  <a:pt x="4974336" y="804672"/>
                </a:cubicBezTo>
                <a:cubicBezTo>
                  <a:pt x="4983687" y="802334"/>
                  <a:pt x="4993147" y="799839"/>
                  <a:pt x="5001768" y="795528"/>
                </a:cubicBezTo>
                <a:cubicBezTo>
                  <a:pt x="5011598" y="790613"/>
                  <a:pt x="5019157" y="781703"/>
                  <a:pt x="5029200" y="777240"/>
                </a:cubicBezTo>
                <a:cubicBezTo>
                  <a:pt x="5072672" y="757919"/>
                  <a:pt x="5092922" y="757476"/>
                  <a:pt x="5138928" y="749808"/>
                </a:cubicBezTo>
                <a:cubicBezTo>
                  <a:pt x="5148072" y="752856"/>
                  <a:pt x="5157092" y="756304"/>
                  <a:pt x="5166360" y="758952"/>
                </a:cubicBezTo>
                <a:cubicBezTo>
                  <a:pt x="5196491" y="767561"/>
                  <a:pt x="5217229" y="770955"/>
                  <a:pt x="5248656" y="777240"/>
                </a:cubicBezTo>
                <a:cubicBezTo>
                  <a:pt x="5269248" y="839016"/>
                  <a:pt x="5240690" y="772055"/>
                  <a:pt x="5285232" y="822960"/>
                </a:cubicBezTo>
                <a:cubicBezTo>
                  <a:pt x="5319093" y="861658"/>
                  <a:pt x="5318393" y="867579"/>
                  <a:pt x="5330952" y="905256"/>
                </a:cubicBezTo>
                <a:cubicBezTo>
                  <a:pt x="5272430" y="924763"/>
                  <a:pt x="5328514" y="897941"/>
                  <a:pt x="5294376" y="941832"/>
                </a:cubicBezTo>
                <a:lnTo>
                  <a:pt x="5212080" y="1024128"/>
                </a:lnTo>
                <a:cubicBezTo>
                  <a:pt x="5202936" y="1033272"/>
                  <a:pt x="5191821" y="1040800"/>
                  <a:pt x="5184648" y="1051560"/>
                </a:cubicBezTo>
                <a:cubicBezTo>
                  <a:pt x="5178552" y="1060704"/>
                  <a:pt x="5174131" y="1071221"/>
                  <a:pt x="5166360" y="1078992"/>
                </a:cubicBezTo>
                <a:cubicBezTo>
                  <a:pt x="5158589" y="1086763"/>
                  <a:pt x="5148072" y="1091184"/>
                  <a:pt x="5138928" y="1097280"/>
                </a:cubicBezTo>
                <a:cubicBezTo>
                  <a:pt x="5091659" y="1168184"/>
                  <a:pt x="5123204" y="1145193"/>
                  <a:pt x="5047488" y="1170432"/>
                </a:cubicBezTo>
                <a:lnTo>
                  <a:pt x="5020056" y="1179576"/>
                </a:lnTo>
                <a:lnTo>
                  <a:pt x="4992624" y="1188720"/>
                </a:lnTo>
                <a:cubicBezTo>
                  <a:pt x="4989576" y="1197864"/>
                  <a:pt x="4981895" y="1206645"/>
                  <a:pt x="4983480" y="1216152"/>
                </a:cubicBezTo>
                <a:cubicBezTo>
                  <a:pt x="4986650" y="1235172"/>
                  <a:pt x="5013838" y="1255044"/>
                  <a:pt x="5029200" y="1261872"/>
                </a:cubicBezTo>
                <a:cubicBezTo>
                  <a:pt x="5046816" y="1269701"/>
                  <a:pt x="5065776" y="1274064"/>
                  <a:pt x="5084064" y="1280160"/>
                </a:cubicBezTo>
                <a:cubicBezTo>
                  <a:pt x="5093208" y="1283208"/>
                  <a:pt x="5103476" y="1283957"/>
                  <a:pt x="5111496" y="1289304"/>
                </a:cubicBezTo>
                <a:cubicBezTo>
                  <a:pt x="5120640" y="1295400"/>
                  <a:pt x="5129098" y="1302677"/>
                  <a:pt x="5138928" y="1307592"/>
                </a:cubicBezTo>
                <a:cubicBezTo>
                  <a:pt x="5147549" y="1311903"/>
                  <a:pt x="5157934" y="1312055"/>
                  <a:pt x="5166360" y="1316736"/>
                </a:cubicBezTo>
                <a:cubicBezTo>
                  <a:pt x="5185573" y="1327410"/>
                  <a:pt x="5221224" y="1353312"/>
                  <a:pt x="5221224" y="1353312"/>
                </a:cubicBezTo>
                <a:lnTo>
                  <a:pt x="5257800" y="1408176"/>
                </a:lnTo>
                <a:cubicBezTo>
                  <a:pt x="5263896" y="1417320"/>
                  <a:pt x="5266944" y="1429512"/>
                  <a:pt x="5276088" y="1435608"/>
                </a:cubicBezTo>
                <a:cubicBezTo>
                  <a:pt x="5285232" y="1441704"/>
                  <a:pt x="5293690" y="1448981"/>
                  <a:pt x="5303520" y="1453896"/>
                </a:cubicBezTo>
                <a:cubicBezTo>
                  <a:pt x="5344760" y="1474516"/>
                  <a:pt x="5319076" y="1448571"/>
                  <a:pt x="5358384" y="1481328"/>
                </a:cubicBezTo>
                <a:cubicBezTo>
                  <a:pt x="5402098" y="1517757"/>
                  <a:pt x="5371410" y="1496959"/>
                  <a:pt x="5404104" y="1536192"/>
                </a:cubicBezTo>
                <a:cubicBezTo>
                  <a:pt x="5412383" y="1546126"/>
                  <a:pt x="5423597" y="1553416"/>
                  <a:pt x="5431536" y="1563624"/>
                </a:cubicBezTo>
                <a:cubicBezTo>
                  <a:pt x="5445030" y="1580974"/>
                  <a:pt x="5455920" y="1600200"/>
                  <a:pt x="5468112" y="1618488"/>
                </a:cubicBezTo>
                <a:lnTo>
                  <a:pt x="5486400" y="1645920"/>
                </a:lnTo>
                <a:cubicBezTo>
                  <a:pt x="5492496" y="1655064"/>
                  <a:pt x="5501213" y="1662926"/>
                  <a:pt x="5504688" y="1673352"/>
                </a:cubicBezTo>
                <a:lnTo>
                  <a:pt x="5513832" y="1700784"/>
                </a:lnTo>
                <a:cubicBezTo>
                  <a:pt x="5516880" y="1734312"/>
                  <a:pt x="5515922" y="1768449"/>
                  <a:pt x="5522976" y="1801368"/>
                </a:cubicBezTo>
                <a:cubicBezTo>
                  <a:pt x="5530375" y="1835896"/>
                  <a:pt x="5545078" y="1826135"/>
                  <a:pt x="5568696" y="1837944"/>
                </a:cubicBezTo>
                <a:cubicBezTo>
                  <a:pt x="5639600" y="1873396"/>
                  <a:pt x="5554609" y="1842392"/>
                  <a:pt x="5623560" y="1865376"/>
                </a:cubicBezTo>
                <a:cubicBezTo>
                  <a:pt x="5641848" y="1859280"/>
                  <a:pt x="5672328" y="1865376"/>
                  <a:pt x="5678424" y="1847088"/>
                </a:cubicBezTo>
                <a:lnTo>
                  <a:pt x="5696712" y="1792224"/>
                </a:lnTo>
                <a:cubicBezTo>
                  <a:pt x="5701694" y="1777277"/>
                  <a:pt x="5709217" y="1746689"/>
                  <a:pt x="5724144" y="1737360"/>
                </a:cubicBezTo>
                <a:cubicBezTo>
                  <a:pt x="5740491" y="1727143"/>
                  <a:pt x="5760720" y="1725168"/>
                  <a:pt x="5779008" y="1719072"/>
                </a:cubicBezTo>
                <a:cubicBezTo>
                  <a:pt x="5871199" y="1688342"/>
                  <a:pt x="5728199" y="1735229"/>
                  <a:pt x="5843016" y="1700784"/>
                </a:cubicBezTo>
                <a:cubicBezTo>
                  <a:pt x="5861480" y="1695245"/>
                  <a:pt x="5881840" y="1693189"/>
                  <a:pt x="5897880" y="1682496"/>
                </a:cubicBezTo>
                <a:cubicBezTo>
                  <a:pt x="5907024" y="1676400"/>
                  <a:pt x="5915269" y="1668671"/>
                  <a:pt x="5925312" y="1664208"/>
                </a:cubicBezTo>
                <a:cubicBezTo>
                  <a:pt x="5963280" y="1647333"/>
                  <a:pt x="5986782" y="1644599"/>
                  <a:pt x="6025896" y="1636776"/>
                </a:cubicBezTo>
                <a:cubicBezTo>
                  <a:pt x="6032265" y="1627223"/>
                  <a:pt x="6055852" y="1597055"/>
                  <a:pt x="6053328" y="1581912"/>
                </a:cubicBezTo>
                <a:cubicBezTo>
                  <a:pt x="6051521" y="1571072"/>
                  <a:pt x="6042811" y="1562251"/>
                  <a:pt x="6035040" y="1554480"/>
                </a:cubicBezTo>
                <a:cubicBezTo>
                  <a:pt x="6027269" y="1546709"/>
                  <a:pt x="6016752" y="1542288"/>
                  <a:pt x="6007608" y="1536192"/>
                </a:cubicBezTo>
                <a:cubicBezTo>
                  <a:pt x="5985845" y="1470902"/>
                  <a:pt x="6000013" y="1497368"/>
                  <a:pt x="5971032" y="1453896"/>
                </a:cubicBezTo>
                <a:cubicBezTo>
                  <a:pt x="5967984" y="1435608"/>
                  <a:pt x="5966385" y="1417019"/>
                  <a:pt x="5961888" y="1399032"/>
                </a:cubicBezTo>
                <a:cubicBezTo>
                  <a:pt x="5957213" y="1380330"/>
                  <a:pt x="5947381" y="1363071"/>
                  <a:pt x="5943600" y="1344168"/>
                </a:cubicBezTo>
                <a:cubicBezTo>
                  <a:pt x="5940122" y="1326778"/>
                  <a:pt x="5934685" y="1289761"/>
                  <a:pt x="5925312" y="1271016"/>
                </a:cubicBezTo>
                <a:cubicBezTo>
                  <a:pt x="5920397" y="1261186"/>
                  <a:pt x="5913120" y="1252728"/>
                  <a:pt x="5907024" y="1243584"/>
                </a:cubicBezTo>
                <a:cubicBezTo>
                  <a:pt x="5912167" y="1217868"/>
                  <a:pt x="5907589" y="1184720"/>
                  <a:pt x="5943600" y="1179576"/>
                </a:cubicBezTo>
                <a:cubicBezTo>
                  <a:pt x="5956041" y="1177799"/>
                  <a:pt x="5967984" y="1185672"/>
                  <a:pt x="5980176" y="1188720"/>
                </a:cubicBezTo>
                <a:cubicBezTo>
                  <a:pt x="5989320" y="1194816"/>
                  <a:pt x="5999837" y="1199237"/>
                  <a:pt x="6007608" y="1207008"/>
                </a:cubicBezTo>
                <a:cubicBezTo>
                  <a:pt x="6046117" y="1245517"/>
                  <a:pt x="6009798" y="1244487"/>
                  <a:pt x="6035040" y="1307592"/>
                </a:cubicBezTo>
                <a:cubicBezTo>
                  <a:pt x="6042056" y="1325133"/>
                  <a:pt x="6087114" y="1332041"/>
                  <a:pt x="6099048" y="1335024"/>
                </a:cubicBezTo>
                <a:cubicBezTo>
                  <a:pt x="6117336" y="1328928"/>
                  <a:pt x="6135624" y="1310640"/>
                  <a:pt x="6153912" y="1316736"/>
                </a:cubicBezTo>
                <a:cubicBezTo>
                  <a:pt x="6213283" y="1336526"/>
                  <a:pt x="6171745" y="1325007"/>
                  <a:pt x="6281928" y="1335024"/>
                </a:cubicBezTo>
                <a:cubicBezTo>
                  <a:pt x="6291072" y="1338072"/>
                  <a:pt x="6305049" y="1335547"/>
                  <a:pt x="6309360" y="1344168"/>
                </a:cubicBezTo>
                <a:cubicBezTo>
                  <a:pt x="6313671" y="1352789"/>
                  <a:pt x="6300216" y="1361961"/>
                  <a:pt x="6300216" y="1371600"/>
                </a:cubicBezTo>
                <a:cubicBezTo>
                  <a:pt x="6300216" y="1381239"/>
                  <a:pt x="6304013" y="1391012"/>
                  <a:pt x="6309360" y="1399032"/>
                </a:cubicBezTo>
                <a:cubicBezTo>
                  <a:pt x="6328930" y="1428387"/>
                  <a:pt x="6335464" y="1426021"/>
                  <a:pt x="6364224" y="1435608"/>
                </a:cubicBezTo>
                <a:cubicBezTo>
                  <a:pt x="6376416" y="1453896"/>
                  <a:pt x="6393849" y="1469620"/>
                  <a:pt x="6400800" y="1490472"/>
                </a:cubicBezTo>
                <a:cubicBezTo>
                  <a:pt x="6406896" y="1508760"/>
                  <a:pt x="6400800" y="1539240"/>
                  <a:pt x="6419088" y="1545336"/>
                </a:cubicBezTo>
                <a:lnTo>
                  <a:pt x="6473952" y="1563624"/>
                </a:lnTo>
                <a:cubicBezTo>
                  <a:pt x="6483096" y="1560576"/>
                  <a:pt x="6492763" y="1558791"/>
                  <a:pt x="6501384" y="1554480"/>
                </a:cubicBezTo>
                <a:cubicBezTo>
                  <a:pt x="6511214" y="1549565"/>
                  <a:pt x="6517937" y="1537746"/>
                  <a:pt x="6528816" y="1536192"/>
                </a:cubicBezTo>
                <a:cubicBezTo>
                  <a:pt x="6541257" y="1534415"/>
                  <a:pt x="6553200" y="1542288"/>
                  <a:pt x="6565392" y="1545336"/>
                </a:cubicBezTo>
                <a:cubicBezTo>
                  <a:pt x="6574536" y="1551432"/>
                  <a:pt x="6582723" y="1559295"/>
                  <a:pt x="6592824" y="1563624"/>
                </a:cubicBezTo>
                <a:cubicBezTo>
                  <a:pt x="6637075" y="1582589"/>
                  <a:pt x="6670622" y="1568189"/>
                  <a:pt x="6720840" y="1563624"/>
                </a:cubicBezTo>
                <a:lnTo>
                  <a:pt x="6830568" y="1554480"/>
                </a:lnTo>
                <a:cubicBezTo>
                  <a:pt x="6839712" y="1551432"/>
                  <a:pt x="6851979" y="1552862"/>
                  <a:pt x="6858000" y="1545336"/>
                </a:cubicBezTo>
                <a:cubicBezTo>
                  <a:pt x="6865851" y="1535523"/>
                  <a:pt x="6867144" y="1521327"/>
                  <a:pt x="6867144" y="1508760"/>
                </a:cubicBezTo>
                <a:cubicBezTo>
                  <a:pt x="6867144" y="1476248"/>
                  <a:pt x="6836664" y="1474216"/>
                  <a:pt x="6885432" y="1490472"/>
                </a:cubicBezTo>
                <a:cubicBezTo>
                  <a:pt x="6888480" y="1499616"/>
                  <a:pt x="6892238" y="1508553"/>
                  <a:pt x="6894576" y="1517904"/>
                </a:cubicBezTo>
                <a:cubicBezTo>
                  <a:pt x="6898345" y="1532982"/>
                  <a:pt x="6894178" y="1551356"/>
                  <a:pt x="6903720" y="1563624"/>
                </a:cubicBezTo>
                <a:cubicBezTo>
                  <a:pt x="6917214" y="1580974"/>
                  <a:pt x="6940296" y="1588008"/>
                  <a:pt x="6958584" y="1600200"/>
                </a:cubicBezTo>
                <a:lnTo>
                  <a:pt x="6986016" y="1618488"/>
                </a:lnTo>
                <a:cubicBezTo>
                  <a:pt x="6982968" y="1627632"/>
                  <a:pt x="6982893" y="1638394"/>
                  <a:pt x="6976872" y="1645920"/>
                </a:cubicBezTo>
                <a:cubicBezTo>
                  <a:pt x="6970007" y="1654502"/>
                  <a:pt x="6959483" y="1659745"/>
                  <a:pt x="6949440" y="1664208"/>
                </a:cubicBezTo>
                <a:lnTo>
                  <a:pt x="6867144" y="1691640"/>
                </a:lnTo>
                <a:cubicBezTo>
                  <a:pt x="6858000" y="1694688"/>
                  <a:pt x="6847732" y="1695437"/>
                  <a:pt x="6839712" y="1700784"/>
                </a:cubicBezTo>
                <a:cubicBezTo>
                  <a:pt x="6774088" y="1744533"/>
                  <a:pt x="6800390" y="1721818"/>
                  <a:pt x="6757416" y="1764792"/>
                </a:cubicBezTo>
                <a:cubicBezTo>
                  <a:pt x="6747662" y="1794053"/>
                  <a:pt x="6742786" y="1790395"/>
                  <a:pt x="6757416" y="1819656"/>
                </a:cubicBezTo>
                <a:cubicBezTo>
                  <a:pt x="6762331" y="1829486"/>
                  <a:pt x="6765278" y="1843613"/>
                  <a:pt x="6775704" y="1847088"/>
                </a:cubicBezTo>
                <a:cubicBezTo>
                  <a:pt x="6804764" y="1856775"/>
                  <a:pt x="6836664" y="1853184"/>
                  <a:pt x="6867144" y="1856232"/>
                </a:cubicBezTo>
                <a:cubicBezTo>
                  <a:pt x="6876288" y="1859280"/>
                  <a:pt x="6887050" y="1859355"/>
                  <a:pt x="6894576" y="1865376"/>
                </a:cubicBezTo>
                <a:cubicBezTo>
                  <a:pt x="6903158" y="1872241"/>
                  <a:pt x="6905093" y="1885037"/>
                  <a:pt x="6912864" y="1892808"/>
                </a:cubicBezTo>
                <a:cubicBezTo>
                  <a:pt x="6920635" y="1900579"/>
                  <a:pt x="6931152" y="1905000"/>
                  <a:pt x="6940296" y="1911096"/>
                </a:cubicBezTo>
                <a:cubicBezTo>
                  <a:pt x="6943344" y="1920240"/>
                  <a:pt x="6943419" y="1931002"/>
                  <a:pt x="6949440" y="1938528"/>
                </a:cubicBezTo>
                <a:cubicBezTo>
                  <a:pt x="6956305" y="1947110"/>
                  <a:pt x="6971047" y="1947497"/>
                  <a:pt x="6976872" y="1956816"/>
                </a:cubicBezTo>
                <a:cubicBezTo>
                  <a:pt x="7031280" y="2043869"/>
                  <a:pt x="6960510" y="1988580"/>
                  <a:pt x="7022592" y="2029968"/>
                </a:cubicBezTo>
                <a:cubicBezTo>
                  <a:pt x="7028180" y="2046732"/>
                  <a:pt x="7039408" y="2096456"/>
                  <a:pt x="7059168" y="2112264"/>
                </a:cubicBezTo>
                <a:cubicBezTo>
                  <a:pt x="7066694" y="2118285"/>
                  <a:pt x="7077456" y="2118360"/>
                  <a:pt x="7086600" y="2121408"/>
                </a:cubicBezTo>
                <a:cubicBezTo>
                  <a:pt x="7110984" y="2118360"/>
                  <a:pt x="7135575" y="2116660"/>
                  <a:pt x="7159752" y="2112264"/>
                </a:cubicBezTo>
                <a:cubicBezTo>
                  <a:pt x="7195869" y="2105697"/>
                  <a:pt x="7181149" y="2101566"/>
                  <a:pt x="7214616" y="2084832"/>
                </a:cubicBezTo>
                <a:cubicBezTo>
                  <a:pt x="7223237" y="2080521"/>
                  <a:pt x="7232904" y="2078736"/>
                  <a:pt x="7242048" y="2075688"/>
                </a:cubicBezTo>
                <a:cubicBezTo>
                  <a:pt x="7258488" y="2051027"/>
                  <a:pt x="7263170" y="2049217"/>
                  <a:pt x="7269480" y="2020824"/>
                </a:cubicBezTo>
                <a:cubicBezTo>
                  <a:pt x="7273502" y="2002725"/>
                  <a:pt x="7269425" y="1982057"/>
                  <a:pt x="7278624" y="1965960"/>
                </a:cubicBezTo>
                <a:cubicBezTo>
                  <a:pt x="7283406" y="1957591"/>
                  <a:pt x="7296912" y="1959864"/>
                  <a:pt x="7306056" y="1956816"/>
                </a:cubicBezTo>
                <a:cubicBezTo>
                  <a:pt x="7324127" y="1962840"/>
                  <a:pt x="7348028" y="1968134"/>
                  <a:pt x="7360920" y="1984248"/>
                </a:cubicBezTo>
                <a:cubicBezTo>
                  <a:pt x="7396388" y="2028583"/>
                  <a:pt x="7337644" y="2000873"/>
                  <a:pt x="7397496" y="2020824"/>
                </a:cubicBezTo>
                <a:cubicBezTo>
                  <a:pt x="7405330" y="2044327"/>
                  <a:pt x="7411191" y="2059572"/>
                  <a:pt x="7415784" y="2084832"/>
                </a:cubicBezTo>
                <a:cubicBezTo>
                  <a:pt x="7419639" y="2106037"/>
                  <a:pt x="7415289" y="2129563"/>
                  <a:pt x="7424928" y="2148840"/>
                </a:cubicBezTo>
                <a:cubicBezTo>
                  <a:pt x="7429239" y="2157461"/>
                  <a:pt x="7443216" y="2154936"/>
                  <a:pt x="7452360" y="2157984"/>
                </a:cubicBezTo>
                <a:cubicBezTo>
                  <a:pt x="7461504" y="2154936"/>
                  <a:pt x="7471171" y="2153151"/>
                  <a:pt x="7479792" y="2148840"/>
                </a:cubicBezTo>
                <a:cubicBezTo>
                  <a:pt x="7550696" y="2113388"/>
                  <a:pt x="7465705" y="2144392"/>
                  <a:pt x="7534656" y="2121408"/>
                </a:cubicBezTo>
                <a:cubicBezTo>
                  <a:pt x="7537704" y="2112264"/>
                  <a:pt x="7535179" y="2098287"/>
                  <a:pt x="7543800" y="2093976"/>
                </a:cubicBezTo>
                <a:cubicBezTo>
                  <a:pt x="7568136" y="2081808"/>
                  <a:pt x="7581303" y="2123362"/>
                  <a:pt x="7589520" y="2130552"/>
                </a:cubicBezTo>
                <a:cubicBezTo>
                  <a:pt x="7606061" y="2145026"/>
                  <a:pt x="7626096" y="2154936"/>
                  <a:pt x="7644384" y="2167128"/>
                </a:cubicBezTo>
                <a:lnTo>
                  <a:pt x="7671816" y="2185416"/>
                </a:lnTo>
                <a:cubicBezTo>
                  <a:pt x="7680960" y="2182368"/>
                  <a:pt x="7689609" y="2176272"/>
                  <a:pt x="7699248" y="2176272"/>
                </a:cubicBezTo>
                <a:cubicBezTo>
                  <a:pt x="7739888" y="2176272"/>
                  <a:pt x="7719568" y="2188464"/>
                  <a:pt x="7735824" y="2212848"/>
                </a:cubicBezTo>
                <a:cubicBezTo>
                  <a:pt x="7742997" y="2223608"/>
                  <a:pt x="7752496" y="2233107"/>
                  <a:pt x="7763256" y="2240280"/>
                </a:cubicBezTo>
                <a:cubicBezTo>
                  <a:pt x="7771276" y="2245627"/>
                  <a:pt x="7781389" y="2246888"/>
                  <a:pt x="7790688" y="2249424"/>
                </a:cubicBezTo>
                <a:cubicBezTo>
                  <a:pt x="7814937" y="2256037"/>
                  <a:pt x="7839456" y="2261616"/>
                  <a:pt x="7863840" y="2267712"/>
                </a:cubicBezTo>
                <a:cubicBezTo>
                  <a:pt x="7876032" y="2270760"/>
                  <a:pt x="7888494" y="2272882"/>
                  <a:pt x="7900416" y="2276856"/>
                </a:cubicBezTo>
                <a:cubicBezTo>
                  <a:pt x="7909560" y="2279904"/>
                  <a:pt x="7918497" y="2283662"/>
                  <a:pt x="7927848" y="2286000"/>
                </a:cubicBezTo>
                <a:cubicBezTo>
                  <a:pt x="7942926" y="2289769"/>
                  <a:pt x="7958328" y="2292096"/>
                  <a:pt x="7973568" y="2295144"/>
                </a:cubicBezTo>
                <a:cubicBezTo>
                  <a:pt x="7982712" y="2289048"/>
                  <a:pt x="7990010" y="2276856"/>
                  <a:pt x="8001000" y="2276856"/>
                </a:cubicBezTo>
                <a:cubicBezTo>
                  <a:pt x="8011990" y="2276856"/>
                  <a:pt x="8025767" y="2284482"/>
                  <a:pt x="8028432" y="2295144"/>
                </a:cubicBezTo>
                <a:cubicBezTo>
                  <a:pt x="8033030" y="2313536"/>
                  <a:pt x="8017183" y="2356323"/>
                  <a:pt x="8010144" y="2377440"/>
                </a:cubicBezTo>
                <a:cubicBezTo>
                  <a:pt x="8013192" y="2389632"/>
                  <a:pt x="8009746" y="2405837"/>
                  <a:pt x="8019288" y="2414016"/>
                </a:cubicBezTo>
                <a:cubicBezTo>
                  <a:pt x="8033924" y="2426561"/>
                  <a:pt x="8058112" y="2421611"/>
                  <a:pt x="8074152" y="2432304"/>
                </a:cubicBezTo>
                <a:lnTo>
                  <a:pt x="8101584" y="2450592"/>
                </a:lnTo>
                <a:cubicBezTo>
                  <a:pt x="8107680" y="2459736"/>
                  <a:pt x="8114957" y="2468194"/>
                  <a:pt x="8119872" y="2478024"/>
                </a:cubicBezTo>
                <a:cubicBezTo>
                  <a:pt x="8137752" y="2513784"/>
                  <a:pt x="8130058" y="2547009"/>
                  <a:pt x="8119872" y="2587752"/>
                </a:cubicBezTo>
                <a:cubicBezTo>
                  <a:pt x="8117207" y="2598414"/>
                  <a:pt x="8107680" y="2606040"/>
                  <a:pt x="8101584" y="2615184"/>
                </a:cubicBezTo>
                <a:cubicBezTo>
                  <a:pt x="8115454" y="2624430"/>
                  <a:pt x="8137519" y="2642616"/>
                  <a:pt x="8156448" y="2642616"/>
                </a:cubicBezTo>
                <a:cubicBezTo>
                  <a:pt x="8169015" y="2642616"/>
                  <a:pt x="8180832" y="2636520"/>
                  <a:pt x="8193024" y="2633472"/>
                </a:cubicBezTo>
                <a:cubicBezTo>
                  <a:pt x="8202168" y="2636520"/>
                  <a:pt x="8212930" y="2636595"/>
                  <a:pt x="8220456" y="2642616"/>
                </a:cubicBezTo>
                <a:cubicBezTo>
                  <a:pt x="8251288" y="2667281"/>
                  <a:pt x="8228956" y="2669083"/>
                  <a:pt x="8247888" y="2697480"/>
                </a:cubicBezTo>
                <a:cubicBezTo>
                  <a:pt x="8255061" y="2708240"/>
                  <a:pt x="8266176" y="2715768"/>
                  <a:pt x="8275320" y="2724912"/>
                </a:cubicBezTo>
                <a:cubicBezTo>
                  <a:pt x="8278368" y="2734056"/>
                  <a:pt x="8280153" y="2743723"/>
                  <a:pt x="8284464" y="2752344"/>
                </a:cubicBezTo>
                <a:cubicBezTo>
                  <a:pt x="8295785" y="2774986"/>
                  <a:pt x="8306671" y="2787614"/>
                  <a:pt x="8330184" y="2798064"/>
                </a:cubicBezTo>
                <a:cubicBezTo>
                  <a:pt x="8347800" y="2805893"/>
                  <a:pt x="8366760" y="2810256"/>
                  <a:pt x="8385048" y="2816352"/>
                </a:cubicBezTo>
                <a:lnTo>
                  <a:pt x="8412480" y="2825496"/>
                </a:lnTo>
                <a:cubicBezTo>
                  <a:pt x="8422860" y="2856635"/>
                  <a:pt x="8435464" y="2880818"/>
                  <a:pt x="8412480" y="2916936"/>
                </a:cubicBezTo>
                <a:cubicBezTo>
                  <a:pt x="8400680" y="2935479"/>
                  <a:pt x="8357616" y="2953512"/>
                  <a:pt x="8357616" y="2953512"/>
                </a:cubicBezTo>
                <a:cubicBezTo>
                  <a:pt x="8351520" y="2962656"/>
                  <a:pt x="8344243" y="2971114"/>
                  <a:pt x="8339328" y="2980944"/>
                </a:cubicBezTo>
                <a:cubicBezTo>
                  <a:pt x="8335017" y="2989565"/>
                  <a:pt x="8336205" y="3000850"/>
                  <a:pt x="8330184" y="3008376"/>
                </a:cubicBezTo>
                <a:cubicBezTo>
                  <a:pt x="8323319" y="3016958"/>
                  <a:pt x="8311896" y="3020568"/>
                  <a:pt x="8302752" y="3026664"/>
                </a:cubicBezTo>
                <a:cubicBezTo>
                  <a:pt x="8299704" y="3035808"/>
                  <a:pt x="8300424" y="3047280"/>
                  <a:pt x="8293608" y="3054096"/>
                </a:cubicBezTo>
                <a:cubicBezTo>
                  <a:pt x="8286792" y="3060912"/>
                  <a:pt x="8275815" y="3063240"/>
                  <a:pt x="8266176" y="3063240"/>
                </a:cubicBezTo>
                <a:cubicBezTo>
                  <a:pt x="8256537" y="3063240"/>
                  <a:pt x="8248227" y="3055820"/>
                  <a:pt x="8238744" y="3054096"/>
                </a:cubicBezTo>
                <a:cubicBezTo>
                  <a:pt x="8214567" y="3049700"/>
                  <a:pt x="8189976" y="3048000"/>
                  <a:pt x="8165592" y="3044952"/>
                </a:cubicBezTo>
                <a:cubicBezTo>
                  <a:pt x="8156448" y="3048000"/>
                  <a:pt x="8147511" y="3051758"/>
                  <a:pt x="8138160" y="3054096"/>
                </a:cubicBezTo>
                <a:cubicBezTo>
                  <a:pt x="8112600" y="3060486"/>
                  <a:pt x="8062033" y="3068308"/>
                  <a:pt x="8037576" y="3072384"/>
                </a:cubicBezTo>
                <a:cubicBezTo>
                  <a:pt x="8028432" y="3081528"/>
                  <a:pt x="8016424" y="3088512"/>
                  <a:pt x="8010144" y="3099816"/>
                </a:cubicBezTo>
                <a:cubicBezTo>
                  <a:pt x="7965337" y="3180468"/>
                  <a:pt x="8021032" y="3135229"/>
                  <a:pt x="7964424" y="3172968"/>
                </a:cubicBezTo>
                <a:cubicBezTo>
                  <a:pt x="7912608" y="3250692"/>
                  <a:pt x="7997952" y="3130296"/>
                  <a:pt x="7891272" y="3236976"/>
                </a:cubicBezTo>
                <a:lnTo>
                  <a:pt x="7836408" y="3291840"/>
                </a:lnTo>
                <a:cubicBezTo>
                  <a:pt x="7827264" y="3300984"/>
                  <a:pt x="7816149" y="3308512"/>
                  <a:pt x="7808976" y="3319272"/>
                </a:cubicBezTo>
                <a:cubicBezTo>
                  <a:pt x="7784592" y="3355848"/>
                  <a:pt x="7799832" y="3340608"/>
                  <a:pt x="7763256" y="3364992"/>
                </a:cubicBezTo>
                <a:cubicBezTo>
                  <a:pt x="7715987" y="3435896"/>
                  <a:pt x="7747532" y="3412905"/>
                  <a:pt x="7671816" y="3438144"/>
                </a:cubicBezTo>
                <a:cubicBezTo>
                  <a:pt x="7662672" y="3441192"/>
                  <a:pt x="7653735" y="3444950"/>
                  <a:pt x="7644384" y="3447288"/>
                </a:cubicBezTo>
                <a:cubicBezTo>
                  <a:pt x="7632192" y="3450336"/>
                  <a:pt x="7619845" y="3452821"/>
                  <a:pt x="7607808" y="3456432"/>
                </a:cubicBezTo>
                <a:cubicBezTo>
                  <a:pt x="7589344" y="3461971"/>
                  <a:pt x="7552944" y="3474720"/>
                  <a:pt x="7552944" y="3474720"/>
                </a:cubicBezTo>
                <a:cubicBezTo>
                  <a:pt x="7546848" y="3483864"/>
                  <a:pt x="7542427" y="3494381"/>
                  <a:pt x="7534656" y="3502152"/>
                </a:cubicBezTo>
                <a:cubicBezTo>
                  <a:pt x="7526885" y="3509923"/>
                  <a:pt x="7514089" y="3511858"/>
                  <a:pt x="7507224" y="3520440"/>
                </a:cubicBezTo>
                <a:cubicBezTo>
                  <a:pt x="7501203" y="3527966"/>
                  <a:pt x="7501128" y="3538728"/>
                  <a:pt x="7498080" y="3547872"/>
                </a:cubicBezTo>
                <a:cubicBezTo>
                  <a:pt x="7477077" y="3715897"/>
                  <a:pt x="7507261" y="3563026"/>
                  <a:pt x="7470648" y="3648456"/>
                </a:cubicBezTo>
                <a:cubicBezTo>
                  <a:pt x="7465698" y="3660007"/>
                  <a:pt x="7467124" y="3673792"/>
                  <a:pt x="7461504" y="3685032"/>
                </a:cubicBezTo>
                <a:cubicBezTo>
                  <a:pt x="7451674" y="3704691"/>
                  <a:pt x="7424928" y="3739896"/>
                  <a:pt x="7424928" y="3739896"/>
                </a:cubicBezTo>
                <a:cubicBezTo>
                  <a:pt x="7421880" y="3819144"/>
                  <a:pt x="7429725" y="3899568"/>
                  <a:pt x="7415784" y="3977640"/>
                </a:cubicBezTo>
                <a:cubicBezTo>
                  <a:pt x="7413388" y="3991059"/>
                  <a:pt x="7389680" y="3987202"/>
                  <a:pt x="7379208" y="3995928"/>
                </a:cubicBezTo>
                <a:cubicBezTo>
                  <a:pt x="7324061" y="4041884"/>
                  <a:pt x="7398984" y="4010672"/>
                  <a:pt x="7333488" y="4032504"/>
                </a:cubicBezTo>
                <a:cubicBezTo>
                  <a:pt x="7287156" y="4025885"/>
                  <a:pt x="7242975" y="4013845"/>
                  <a:pt x="7196328" y="4032504"/>
                </a:cubicBezTo>
                <a:cubicBezTo>
                  <a:pt x="7182693" y="4037958"/>
                  <a:pt x="7172745" y="4075820"/>
                  <a:pt x="7168896" y="4087368"/>
                </a:cubicBezTo>
                <a:cubicBezTo>
                  <a:pt x="7165848" y="4126992"/>
                  <a:pt x="7172319" y="4168538"/>
                  <a:pt x="7159752" y="4206240"/>
                </a:cubicBezTo>
                <a:cubicBezTo>
                  <a:pt x="7155441" y="4219172"/>
                  <a:pt x="7136724" y="4223023"/>
                  <a:pt x="7123176" y="4224528"/>
                </a:cubicBezTo>
                <a:cubicBezTo>
                  <a:pt x="7106625" y="4226367"/>
                  <a:pt x="7068249" y="4212315"/>
                  <a:pt x="7050024" y="4206240"/>
                </a:cubicBezTo>
                <a:cubicBezTo>
                  <a:pt x="7039339" y="4190212"/>
                  <a:pt x="7030804" y="4165247"/>
                  <a:pt x="7004304" y="4169664"/>
                </a:cubicBezTo>
                <a:cubicBezTo>
                  <a:pt x="6993464" y="4171471"/>
                  <a:pt x="6986016" y="4181856"/>
                  <a:pt x="6976872" y="4187952"/>
                </a:cubicBezTo>
                <a:cubicBezTo>
                  <a:pt x="6953888" y="4256903"/>
                  <a:pt x="6984892" y="4171912"/>
                  <a:pt x="6949440" y="4242816"/>
                </a:cubicBezTo>
                <a:cubicBezTo>
                  <a:pt x="6937120" y="4267457"/>
                  <a:pt x="6945302" y="4277298"/>
                  <a:pt x="6922008" y="4297680"/>
                </a:cubicBezTo>
                <a:cubicBezTo>
                  <a:pt x="6894780" y="4321504"/>
                  <a:pt x="6849689" y="4347868"/>
                  <a:pt x="6812280" y="4352544"/>
                </a:cubicBezTo>
                <a:lnTo>
                  <a:pt x="6739128" y="4361688"/>
                </a:lnTo>
                <a:cubicBezTo>
                  <a:pt x="6641592" y="4358640"/>
                  <a:pt x="6543945" y="4358111"/>
                  <a:pt x="6446520" y="4352544"/>
                </a:cubicBezTo>
                <a:cubicBezTo>
                  <a:pt x="6368862" y="4348106"/>
                  <a:pt x="6491418" y="4324838"/>
                  <a:pt x="6382512" y="4288536"/>
                </a:cubicBezTo>
                <a:cubicBezTo>
                  <a:pt x="6344654" y="4275917"/>
                  <a:pt x="6363100" y="4284739"/>
                  <a:pt x="6327648" y="4261104"/>
                </a:cubicBezTo>
                <a:cubicBezTo>
                  <a:pt x="6306312" y="4264152"/>
                  <a:pt x="6283756" y="4262511"/>
                  <a:pt x="6263640" y="4270248"/>
                </a:cubicBezTo>
                <a:cubicBezTo>
                  <a:pt x="6243126" y="4278138"/>
                  <a:pt x="6208776" y="4306824"/>
                  <a:pt x="6208776" y="4306824"/>
                </a:cubicBezTo>
                <a:lnTo>
                  <a:pt x="6190488" y="4361688"/>
                </a:lnTo>
                <a:cubicBezTo>
                  <a:pt x="6187440" y="4370832"/>
                  <a:pt x="6189364" y="4383773"/>
                  <a:pt x="6181344" y="4389120"/>
                </a:cubicBezTo>
                <a:lnTo>
                  <a:pt x="6153912" y="4407408"/>
                </a:lnTo>
                <a:cubicBezTo>
                  <a:pt x="6147816" y="4416552"/>
                  <a:pt x="6140539" y="4425010"/>
                  <a:pt x="6135624" y="4434840"/>
                </a:cubicBezTo>
                <a:cubicBezTo>
                  <a:pt x="6131313" y="4443461"/>
                  <a:pt x="6131827" y="4454252"/>
                  <a:pt x="6126480" y="4462272"/>
                </a:cubicBezTo>
                <a:cubicBezTo>
                  <a:pt x="6119307" y="4473032"/>
                  <a:pt x="6108192" y="4480560"/>
                  <a:pt x="6099048" y="4489704"/>
                </a:cubicBezTo>
                <a:lnTo>
                  <a:pt x="6071616" y="4572000"/>
                </a:lnTo>
                <a:cubicBezTo>
                  <a:pt x="6068568" y="4581144"/>
                  <a:pt x="6070492" y="4594085"/>
                  <a:pt x="6062472" y="4599432"/>
                </a:cubicBezTo>
                <a:lnTo>
                  <a:pt x="6035040" y="4617720"/>
                </a:lnTo>
                <a:cubicBezTo>
                  <a:pt x="6031038" y="4645732"/>
                  <a:pt x="6034437" y="4687697"/>
                  <a:pt x="6007608" y="4709160"/>
                </a:cubicBezTo>
                <a:cubicBezTo>
                  <a:pt x="6000082" y="4715181"/>
                  <a:pt x="5989320" y="4715256"/>
                  <a:pt x="5980176" y="4718304"/>
                </a:cubicBezTo>
                <a:cubicBezTo>
                  <a:pt x="5927765" y="4639688"/>
                  <a:pt x="5990602" y="4739156"/>
                  <a:pt x="5952744" y="4663440"/>
                </a:cubicBezTo>
                <a:cubicBezTo>
                  <a:pt x="5947829" y="4653610"/>
                  <a:pt x="5938919" y="4646051"/>
                  <a:pt x="5934456" y="4636008"/>
                </a:cubicBezTo>
                <a:cubicBezTo>
                  <a:pt x="5926627" y="4618392"/>
                  <a:pt x="5922264" y="4599432"/>
                  <a:pt x="5916168" y="4581144"/>
                </a:cubicBezTo>
                <a:lnTo>
                  <a:pt x="5907024" y="4553712"/>
                </a:lnTo>
                <a:cubicBezTo>
                  <a:pt x="5900928" y="4562856"/>
                  <a:pt x="5897318" y="4574279"/>
                  <a:pt x="5888736" y="4581144"/>
                </a:cubicBezTo>
                <a:cubicBezTo>
                  <a:pt x="5867456" y="4598168"/>
                  <a:pt x="5847089" y="4587533"/>
                  <a:pt x="5824728" y="4581144"/>
                </a:cubicBezTo>
                <a:cubicBezTo>
                  <a:pt x="5815460" y="4578496"/>
                  <a:pt x="5805917" y="4576311"/>
                  <a:pt x="5797296" y="4572000"/>
                </a:cubicBezTo>
                <a:cubicBezTo>
                  <a:pt x="5787466" y="4567085"/>
                  <a:pt x="5779907" y="4558175"/>
                  <a:pt x="5769864" y="4553712"/>
                </a:cubicBezTo>
                <a:cubicBezTo>
                  <a:pt x="5752248" y="4545883"/>
                  <a:pt x="5733288" y="4541520"/>
                  <a:pt x="5715000" y="4535424"/>
                </a:cubicBezTo>
                <a:lnTo>
                  <a:pt x="5660136" y="4517136"/>
                </a:lnTo>
                <a:cubicBezTo>
                  <a:pt x="5650992" y="4514088"/>
                  <a:pt x="5640724" y="4513339"/>
                  <a:pt x="5632704" y="4507992"/>
                </a:cubicBezTo>
                <a:cubicBezTo>
                  <a:pt x="5614416" y="4495800"/>
                  <a:pt x="5598692" y="4478367"/>
                  <a:pt x="5577840" y="4471416"/>
                </a:cubicBezTo>
                <a:cubicBezTo>
                  <a:pt x="5568696" y="4468368"/>
                  <a:pt x="5558834" y="4466953"/>
                  <a:pt x="5550408" y="4462272"/>
                </a:cubicBezTo>
                <a:cubicBezTo>
                  <a:pt x="5531195" y="4451598"/>
                  <a:pt x="5495544" y="4425696"/>
                  <a:pt x="5495544" y="4425696"/>
                </a:cubicBezTo>
                <a:cubicBezTo>
                  <a:pt x="5435570" y="4429444"/>
                  <a:pt x="5364762" y="4427282"/>
                  <a:pt x="5303520" y="4443984"/>
                </a:cubicBezTo>
                <a:cubicBezTo>
                  <a:pt x="5284922" y="4449056"/>
                  <a:pt x="5264696" y="4451579"/>
                  <a:pt x="5248656" y="4462272"/>
                </a:cubicBezTo>
                <a:cubicBezTo>
                  <a:pt x="5228312" y="4475835"/>
                  <a:pt x="5218400" y="4485918"/>
                  <a:pt x="5193792" y="4489704"/>
                </a:cubicBezTo>
                <a:cubicBezTo>
                  <a:pt x="5163516" y="4494362"/>
                  <a:pt x="5132832" y="4495800"/>
                  <a:pt x="5102352" y="4498848"/>
                </a:cubicBezTo>
                <a:cubicBezTo>
                  <a:pt x="5047488" y="4495800"/>
                  <a:pt x="4992502" y="4494464"/>
                  <a:pt x="4937760" y="4489704"/>
                </a:cubicBezTo>
                <a:cubicBezTo>
                  <a:pt x="4922277" y="4488358"/>
                  <a:pt x="4906592" y="4486017"/>
                  <a:pt x="4892040" y="4480560"/>
                </a:cubicBezTo>
                <a:cubicBezTo>
                  <a:pt x="4881750" y="4476701"/>
                  <a:pt x="4874651" y="4466735"/>
                  <a:pt x="4864608" y="4462272"/>
                </a:cubicBezTo>
                <a:cubicBezTo>
                  <a:pt x="4846992" y="4454443"/>
                  <a:pt x="4828032" y="4450080"/>
                  <a:pt x="4809744" y="4443984"/>
                </a:cubicBezTo>
                <a:cubicBezTo>
                  <a:pt x="4800600" y="4440936"/>
                  <a:pt x="4790332" y="4440187"/>
                  <a:pt x="4782312" y="4434840"/>
                </a:cubicBezTo>
                <a:lnTo>
                  <a:pt x="4754880" y="4416552"/>
                </a:lnTo>
                <a:cubicBezTo>
                  <a:pt x="4751832" y="4407408"/>
                  <a:pt x="4750417" y="4397546"/>
                  <a:pt x="4745736" y="4389120"/>
                </a:cubicBezTo>
                <a:cubicBezTo>
                  <a:pt x="4735062" y="4369907"/>
                  <a:pt x="4727448" y="4346448"/>
                  <a:pt x="4709160" y="4334256"/>
                </a:cubicBezTo>
                <a:cubicBezTo>
                  <a:pt x="4700016" y="4328160"/>
                  <a:pt x="4691771" y="4320431"/>
                  <a:pt x="4681728" y="4315968"/>
                </a:cubicBezTo>
                <a:cubicBezTo>
                  <a:pt x="4631733" y="4293748"/>
                  <a:pt x="4624279" y="4298992"/>
                  <a:pt x="4572000" y="4288536"/>
                </a:cubicBezTo>
                <a:cubicBezTo>
                  <a:pt x="4537451" y="4281626"/>
                  <a:pt x="4515549" y="4272767"/>
                  <a:pt x="4480560" y="4261104"/>
                </a:cubicBezTo>
                <a:lnTo>
                  <a:pt x="4453128" y="4251960"/>
                </a:lnTo>
                <a:cubicBezTo>
                  <a:pt x="4411327" y="4265894"/>
                  <a:pt x="4440065" y="4262410"/>
                  <a:pt x="4398264" y="4251960"/>
                </a:cubicBezTo>
                <a:cubicBezTo>
                  <a:pt x="4370782" y="4245090"/>
                  <a:pt x="4321220" y="4240221"/>
                  <a:pt x="4297680" y="4224528"/>
                </a:cubicBezTo>
                <a:lnTo>
                  <a:pt x="4215384" y="4169664"/>
                </a:lnTo>
                <a:cubicBezTo>
                  <a:pt x="4206240" y="4163568"/>
                  <a:pt x="4198614" y="4154041"/>
                  <a:pt x="4187952" y="4151376"/>
                </a:cubicBezTo>
                <a:lnTo>
                  <a:pt x="4151376" y="4142232"/>
                </a:lnTo>
                <a:cubicBezTo>
                  <a:pt x="4142232" y="4136136"/>
                  <a:pt x="4131715" y="4131715"/>
                  <a:pt x="4123944" y="4123944"/>
                </a:cubicBezTo>
                <a:cubicBezTo>
                  <a:pt x="4116173" y="4116173"/>
                  <a:pt x="4114238" y="4103377"/>
                  <a:pt x="4105656" y="4096512"/>
                </a:cubicBezTo>
                <a:cubicBezTo>
                  <a:pt x="4098130" y="4090491"/>
                  <a:pt x="4086845" y="4091679"/>
                  <a:pt x="4078224" y="4087368"/>
                </a:cubicBezTo>
                <a:cubicBezTo>
                  <a:pt x="4068394" y="4082453"/>
                  <a:pt x="4060622" y="4073995"/>
                  <a:pt x="4050792" y="4069080"/>
                </a:cubicBezTo>
                <a:cubicBezTo>
                  <a:pt x="4031184" y="4059276"/>
                  <a:pt x="3996421" y="4054966"/>
                  <a:pt x="3977640" y="4050792"/>
                </a:cubicBezTo>
                <a:cubicBezTo>
                  <a:pt x="3965372" y="4048066"/>
                  <a:pt x="3953256" y="4044696"/>
                  <a:pt x="3941064" y="4041648"/>
                </a:cubicBezTo>
                <a:cubicBezTo>
                  <a:pt x="3934425" y="4042754"/>
                  <a:pt x="3873775" y="4049931"/>
                  <a:pt x="3858768" y="4059936"/>
                </a:cubicBezTo>
                <a:cubicBezTo>
                  <a:pt x="3848008" y="4067109"/>
                  <a:pt x="3841270" y="4079089"/>
                  <a:pt x="3831336" y="4087368"/>
                </a:cubicBezTo>
                <a:cubicBezTo>
                  <a:pt x="3822893" y="4094403"/>
                  <a:pt x="3813048" y="4099560"/>
                  <a:pt x="3803904" y="4105656"/>
                </a:cubicBezTo>
                <a:cubicBezTo>
                  <a:pt x="3785616" y="4102608"/>
                  <a:pt x="3767139" y="4100534"/>
                  <a:pt x="3749040" y="4096512"/>
                </a:cubicBezTo>
                <a:cubicBezTo>
                  <a:pt x="3739631" y="4094421"/>
                  <a:pt x="3722971" y="4096910"/>
                  <a:pt x="3721608" y="4087368"/>
                </a:cubicBezTo>
                <a:cubicBezTo>
                  <a:pt x="3718882" y="4068285"/>
                  <a:pt x="3739896" y="4032504"/>
                  <a:pt x="3739896" y="4032504"/>
                </a:cubicBezTo>
                <a:cubicBezTo>
                  <a:pt x="3736848" y="4023360"/>
                  <a:pt x="3738772" y="4010419"/>
                  <a:pt x="3730752" y="4005072"/>
                </a:cubicBezTo>
                <a:cubicBezTo>
                  <a:pt x="3717820" y="3996451"/>
                  <a:pt x="3700204" y="3999299"/>
                  <a:pt x="3685032" y="3995928"/>
                </a:cubicBezTo>
                <a:cubicBezTo>
                  <a:pt x="3672764" y="3993202"/>
                  <a:pt x="3660493" y="3990395"/>
                  <a:pt x="3648456" y="3986784"/>
                </a:cubicBezTo>
                <a:cubicBezTo>
                  <a:pt x="3629992" y="3981245"/>
                  <a:pt x="3593592" y="3968496"/>
                  <a:pt x="3593592" y="3968496"/>
                </a:cubicBezTo>
                <a:cubicBezTo>
                  <a:pt x="3526460" y="3990873"/>
                  <a:pt x="3552359" y="3973153"/>
                  <a:pt x="3511296" y="4014216"/>
                </a:cubicBezTo>
                <a:cubicBezTo>
                  <a:pt x="3500055" y="4047939"/>
                  <a:pt x="3495718" y="4045827"/>
                  <a:pt x="3511296" y="4087368"/>
                </a:cubicBezTo>
                <a:cubicBezTo>
                  <a:pt x="3515155" y="4097658"/>
                  <a:pt x="3524669" y="4104970"/>
                  <a:pt x="3529584" y="4114800"/>
                </a:cubicBezTo>
                <a:cubicBezTo>
                  <a:pt x="3567442" y="4190516"/>
                  <a:pt x="3504605" y="4091048"/>
                  <a:pt x="3557016" y="4169664"/>
                </a:cubicBezTo>
                <a:cubicBezTo>
                  <a:pt x="3533825" y="4285621"/>
                  <a:pt x="3564902" y="4160407"/>
                  <a:pt x="3529584" y="4242816"/>
                </a:cubicBezTo>
                <a:cubicBezTo>
                  <a:pt x="3528068" y="4246354"/>
                  <a:pt x="3516771" y="4299980"/>
                  <a:pt x="3511296" y="4306824"/>
                </a:cubicBezTo>
                <a:cubicBezTo>
                  <a:pt x="3493357" y="4329248"/>
                  <a:pt x="3462928" y="4329299"/>
                  <a:pt x="3438144" y="4334256"/>
                </a:cubicBezTo>
                <a:cubicBezTo>
                  <a:pt x="3432048" y="4352544"/>
                  <a:pt x="3438144" y="4383024"/>
                  <a:pt x="3419856" y="4389120"/>
                </a:cubicBezTo>
                <a:cubicBezTo>
                  <a:pt x="3354566" y="4410883"/>
                  <a:pt x="3381032" y="4396715"/>
                  <a:pt x="3337560" y="4425696"/>
                </a:cubicBezTo>
                <a:cubicBezTo>
                  <a:pt x="3331464" y="4434840"/>
                  <a:pt x="3322430" y="4442602"/>
                  <a:pt x="3319272" y="4453128"/>
                </a:cubicBezTo>
                <a:cubicBezTo>
                  <a:pt x="3300696" y="4515049"/>
                  <a:pt x="3329930" y="4510829"/>
                  <a:pt x="3282696" y="4544568"/>
                </a:cubicBezTo>
                <a:cubicBezTo>
                  <a:pt x="3271604" y="4552491"/>
                  <a:pt x="3258776" y="4557794"/>
                  <a:pt x="3246120" y="4562856"/>
                </a:cubicBezTo>
                <a:cubicBezTo>
                  <a:pt x="3228222" y="4570015"/>
                  <a:pt x="3191256" y="4581144"/>
                  <a:pt x="3191256" y="4581144"/>
                </a:cubicBezTo>
                <a:cubicBezTo>
                  <a:pt x="3178086" y="4600900"/>
                  <a:pt x="3167266" y="4611917"/>
                  <a:pt x="3163824" y="4636008"/>
                </a:cubicBezTo>
                <a:cubicBezTo>
                  <a:pt x="3159063" y="4669336"/>
                  <a:pt x="3165326" y="4704653"/>
                  <a:pt x="3154680" y="4736592"/>
                </a:cubicBezTo>
                <a:cubicBezTo>
                  <a:pt x="3151632" y="4745736"/>
                  <a:pt x="3135869" y="4741425"/>
                  <a:pt x="3127248" y="4745736"/>
                </a:cubicBezTo>
                <a:cubicBezTo>
                  <a:pt x="3064460" y="4777130"/>
                  <a:pt x="3142305" y="4755526"/>
                  <a:pt x="3054096" y="4773168"/>
                </a:cubicBezTo>
                <a:cubicBezTo>
                  <a:pt x="3009134" y="4758181"/>
                  <a:pt x="3000329" y="4758119"/>
                  <a:pt x="2962656" y="4736592"/>
                </a:cubicBezTo>
                <a:cubicBezTo>
                  <a:pt x="2953114" y="4731140"/>
                  <a:pt x="2945267" y="4722767"/>
                  <a:pt x="2935224" y="4718304"/>
                </a:cubicBezTo>
                <a:cubicBezTo>
                  <a:pt x="2917608" y="4710475"/>
                  <a:pt x="2880360" y="4700016"/>
                  <a:pt x="2880360" y="4700016"/>
                </a:cubicBezTo>
                <a:cubicBezTo>
                  <a:pt x="2871216" y="4703064"/>
                  <a:pt x="2861354" y="4704479"/>
                  <a:pt x="2852928" y="4709160"/>
                </a:cubicBezTo>
                <a:cubicBezTo>
                  <a:pt x="2833715" y="4719834"/>
                  <a:pt x="2818916" y="4738785"/>
                  <a:pt x="2798064" y="4745736"/>
                </a:cubicBezTo>
                <a:lnTo>
                  <a:pt x="2743200" y="4764024"/>
                </a:lnTo>
                <a:lnTo>
                  <a:pt x="2715768" y="4773168"/>
                </a:lnTo>
                <a:cubicBezTo>
                  <a:pt x="2659437" y="4769144"/>
                  <a:pt x="2598028" y="4770152"/>
                  <a:pt x="2542032" y="4754880"/>
                </a:cubicBezTo>
                <a:lnTo>
                  <a:pt x="2459736" y="4727448"/>
                </a:lnTo>
                <a:cubicBezTo>
                  <a:pt x="2450592" y="4724400"/>
                  <a:pt x="2441811" y="4719889"/>
                  <a:pt x="2432304" y="4718304"/>
                </a:cubicBezTo>
                <a:lnTo>
                  <a:pt x="2377440" y="4709160"/>
                </a:lnTo>
                <a:cubicBezTo>
                  <a:pt x="2368296" y="4712208"/>
                  <a:pt x="2359647" y="4718304"/>
                  <a:pt x="2350008" y="4718304"/>
                </a:cubicBezTo>
                <a:cubicBezTo>
                  <a:pt x="2340369" y="4718304"/>
                  <a:pt x="2332027" y="4711050"/>
                  <a:pt x="2322576" y="4709160"/>
                </a:cubicBezTo>
                <a:cubicBezTo>
                  <a:pt x="2301442" y="4704933"/>
                  <a:pt x="2279904" y="4703064"/>
                  <a:pt x="2258568" y="4700016"/>
                </a:cubicBezTo>
                <a:cubicBezTo>
                  <a:pt x="2255520" y="4690872"/>
                  <a:pt x="2247839" y="4682091"/>
                  <a:pt x="2249424" y="4672584"/>
                </a:cubicBezTo>
                <a:cubicBezTo>
                  <a:pt x="2253234" y="4649724"/>
                  <a:pt x="2279142" y="4637532"/>
                  <a:pt x="2295144" y="4626864"/>
                </a:cubicBezTo>
                <a:cubicBezTo>
                  <a:pt x="2301240" y="4617720"/>
                  <a:pt x="2315587" y="4610208"/>
                  <a:pt x="2313432" y="4599432"/>
                </a:cubicBezTo>
                <a:cubicBezTo>
                  <a:pt x="2311277" y="4588656"/>
                  <a:pt x="2296043" y="4585607"/>
                  <a:pt x="2286000" y="4581144"/>
                </a:cubicBezTo>
                <a:cubicBezTo>
                  <a:pt x="2268384" y="4573315"/>
                  <a:pt x="2249424" y="4568952"/>
                  <a:pt x="2231136" y="4562856"/>
                </a:cubicBezTo>
                <a:cubicBezTo>
                  <a:pt x="2138945" y="4532126"/>
                  <a:pt x="2281945" y="4579013"/>
                  <a:pt x="2167128" y="4544568"/>
                </a:cubicBezTo>
                <a:cubicBezTo>
                  <a:pt x="2148664" y="4539029"/>
                  <a:pt x="2130552" y="4532376"/>
                  <a:pt x="2112264" y="4526280"/>
                </a:cubicBezTo>
                <a:cubicBezTo>
                  <a:pt x="2103120" y="4523232"/>
                  <a:pt x="2092852" y="4522483"/>
                  <a:pt x="2084832" y="4517136"/>
                </a:cubicBezTo>
                <a:lnTo>
                  <a:pt x="2057400" y="4498848"/>
                </a:lnTo>
                <a:cubicBezTo>
                  <a:pt x="2054352" y="4489704"/>
                  <a:pt x="2046671" y="4480923"/>
                  <a:pt x="2048256" y="4471416"/>
                </a:cubicBezTo>
                <a:cubicBezTo>
                  <a:pt x="2052586" y="4445436"/>
                  <a:pt x="2086950" y="4446102"/>
                  <a:pt x="2057400" y="4416552"/>
                </a:cubicBezTo>
                <a:cubicBezTo>
                  <a:pt x="2050584" y="4409736"/>
                  <a:pt x="2038589" y="4411719"/>
                  <a:pt x="2029968" y="4407408"/>
                </a:cubicBezTo>
                <a:cubicBezTo>
                  <a:pt x="2020138" y="4402493"/>
                  <a:pt x="2012579" y="4393583"/>
                  <a:pt x="2002536" y="4389120"/>
                </a:cubicBezTo>
                <a:cubicBezTo>
                  <a:pt x="1984920" y="4381291"/>
                  <a:pt x="1947672" y="4370832"/>
                  <a:pt x="1947672" y="4370832"/>
                </a:cubicBezTo>
                <a:cubicBezTo>
                  <a:pt x="1914324" y="4270788"/>
                  <a:pt x="1967509" y="4422323"/>
                  <a:pt x="1920240" y="4315968"/>
                </a:cubicBezTo>
                <a:cubicBezTo>
                  <a:pt x="1912411" y="4298352"/>
                  <a:pt x="1908048" y="4279392"/>
                  <a:pt x="1901952" y="4261104"/>
                </a:cubicBezTo>
                <a:lnTo>
                  <a:pt x="1892808" y="4233672"/>
                </a:lnTo>
                <a:cubicBezTo>
                  <a:pt x="1889760" y="4224528"/>
                  <a:pt x="1892808" y="4209288"/>
                  <a:pt x="1883664" y="4206240"/>
                </a:cubicBezTo>
                <a:lnTo>
                  <a:pt x="1856232" y="4197096"/>
                </a:lnTo>
                <a:cubicBezTo>
                  <a:pt x="1853184" y="4187952"/>
                  <a:pt x="1852435" y="4177684"/>
                  <a:pt x="1847088" y="4169664"/>
                </a:cubicBezTo>
                <a:cubicBezTo>
                  <a:pt x="1833007" y="4148542"/>
                  <a:pt x="1812466" y="4137438"/>
                  <a:pt x="1792224" y="4123944"/>
                </a:cubicBezTo>
                <a:cubicBezTo>
                  <a:pt x="1777691" y="4102145"/>
                  <a:pt x="1754000" y="4058838"/>
                  <a:pt x="1728216" y="4041648"/>
                </a:cubicBezTo>
                <a:cubicBezTo>
                  <a:pt x="1720196" y="4036301"/>
                  <a:pt x="1709405" y="4036815"/>
                  <a:pt x="1700784" y="4032504"/>
                </a:cubicBezTo>
                <a:cubicBezTo>
                  <a:pt x="1690954" y="4027589"/>
                  <a:pt x="1683453" y="4018545"/>
                  <a:pt x="1673352" y="4014216"/>
                </a:cubicBezTo>
                <a:cubicBezTo>
                  <a:pt x="1632335" y="3996637"/>
                  <a:pt x="1644932" y="4013722"/>
                  <a:pt x="1609344" y="3995928"/>
                </a:cubicBezTo>
                <a:cubicBezTo>
                  <a:pt x="1599514" y="3991013"/>
                  <a:pt x="1591056" y="3983736"/>
                  <a:pt x="1581912" y="3977640"/>
                </a:cubicBezTo>
                <a:cubicBezTo>
                  <a:pt x="1533144" y="3904488"/>
                  <a:pt x="1597152" y="3992880"/>
                  <a:pt x="1536192" y="3931920"/>
                </a:cubicBezTo>
                <a:cubicBezTo>
                  <a:pt x="1514226" y="3909954"/>
                  <a:pt x="1519916" y="3903086"/>
                  <a:pt x="1508760" y="3877056"/>
                </a:cubicBezTo>
                <a:cubicBezTo>
                  <a:pt x="1503390" y="3864527"/>
                  <a:pt x="1495842" y="3853009"/>
                  <a:pt x="1490472" y="3840480"/>
                </a:cubicBezTo>
                <a:cubicBezTo>
                  <a:pt x="1486675" y="3831621"/>
                  <a:pt x="1485125" y="3821907"/>
                  <a:pt x="1481328" y="3813048"/>
                </a:cubicBezTo>
                <a:cubicBezTo>
                  <a:pt x="1475958" y="3800519"/>
                  <a:pt x="1467826" y="3789235"/>
                  <a:pt x="1463040" y="3776472"/>
                </a:cubicBezTo>
                <a:cubicBezTo>
                  <a:pt x="1455898" y="3757425"/>
                  <a:pt x="1456786" y="3725700"/>
                  <a:pt x="1435608" y="3712464"/>
                </a:cubicBezTo>
                <a:cubicBezTo>
                  <a:pt x="1419261" y="3702247"/>
                  <a:pt x="1396784" y="3704869"/>
                  <a:pt x="1380744" y="3694176"/>
                </a:cubicBezTo>
                <a:cubicBezTo>
                  <a:pt x="1371600" y="3688080"/>
                  <a:pt x="1363413" y="3680217"/>
                  <a:pt x="1353312" y="3675888"/>
                </a:cubicBezTo>
                <a:cubicBezTo>
                  <a:pt x="1341761" y="3670938"/>
                  <a:pt x="1328820" y="3670196"/>
                  <a:pt x="1316736" y="3666744"/>
                </a:cubicBezTo>
                <a:cubicBezTo>
                  <a:pt x="1224909" y="3640508"/>
                  <a:pt x="1367071" y="3677042"/>
                  <a:pt x="1252728" y="3648456"/>
                </a:cubicBezTo>
                <a:cubicBezTo>
                  <a:pt x="1230376" y="3633555"/>
                  <a:pt x="1217168" y="3629829"/>
                  <a:pt x="1207008" y="3602736"/>
                </a:cubicBezTo>
                <a:cubicBezTo>
                  <a:pt x="1201551" y="3588184"/>
                  <a:pt x="1204815" y="3570917"/>
                  <a:pt x="1197864" y="3557016"/>
                </a:cubicBezTo>
                <a:cubicBezTo>
                  <a:pt x="1189063" y="3539415"/>
                  <a:pt x="1158754" y="3521799"/>
                  <a:pt x="1143000" y="3511296"/>
                </a:cubicBezTo>
                <a:cubicBezTo>
                  <a:pt x="1079738" y="3416402"/>
                  <a:pt x="1176032" y="3563302"/>
                  <a:pt x="1106424" y="3447288"/>
                </a:cubicBezTo>
                <a:cubicBezTo>
                  <a:pt x="1095116" y="3428441"/>
                  <a:pt x="1082040" y="3410712"/>
                  <a:pt x="1069848" y="3392424"/>
                </a:cubicBezTo>
                <a:cubicBezTo>
                  <a:pt x="1063752" y="3383280"/>
                  <a:pt x="1055035" y="3375418"/>
                  <a:pt x="1051560" y="3364992"/>
                </a:cubicBezTo>
                <a:cubicBezTo>
                  <a:pt x="1038941" y="3327134"/>
                  <a:pt x="1050436" y="3342907"/>
                  <a:pt x="1014984" y="3319272"/>
                </a:cubicBezTo>
                <a:cubicBezTo>
                  <a:pt x="995033" y="3259420"/>
                  <a:pt x="1022743" y="3318164"/>
                  <a:pt x="978408" y="3282696"/>
                </a:cubicBezTo>
                <a:cubicBezTo>
                  <a:pt x="919322" y="3235427"/>
                  <a:pt x="1001639" y="3269104"/>
                  <a:pt x="932688" y="3246120"/>
                </a:cubicBezTo>
                <a:cubicBezTo>
                  <a:pt x="920496" y="3249168"/>
                  <a:pt x="908196" y="3251812"/>
                  <a:pt x="896112" y="3255264"/>
                </a:cubicBezTo>
                <a:cubicBezTo>
                  <a:pt x="886844" y="3257912"/>
                  <a:pt x="878260" y="3265472"/>
                  <a:pt x="868680" y="3264408"/>
                </a:cubicBezTo>
                <a:cubicBezTo>
                  <a:pt x="849521" y="3262279"/>
                  <a:pt x="829856" y="3256813"/>
                  <a:pt x="813816" y="3246120"/>
                </a:cubicBezTo>
                <a:lnTo>
                  <a:pt x="758952" y="3209544"/>
                </a:lnTo>
                <a:cubicBezTo>
                  <a:pt x="755904" y="3200400"/>
                  <a:pt x="751698" y="3191563"/>
                  <a:pt x="749808" y="3182112"/>
                </a:cubicBezTo>
                <a:cubicBezTo>
                  <a:pt x="745581" y="3160978"/>
                  <a:pt x="750303" y="3137381"/>
                  <a:pt x="740664" y="3118104"/>
                </a:cubicBezTo>
                <a:cubicBezTo>
                  <a:pt x="725924" y="3088623"/>
                  <a:pt x="699859" y="3093130"/>
                  <a:pt x="676656" y="3081528"/>
                </a:cubicBezTo>
                <a:cubicBezTo>
                  <a:pt x="666826" y="3076613"/>
                  <a:pt x="658368" y="3069336"/>
                  <a:pt x="649224" y="3063240"/>
                </a:cubicBezTo>
                <a:cubicBezTo>
                  <a:pt x="618672" y="2971583"/>
                  <a:pt x="640262" y="3045861"/>
                  <a:pt x="621792" y="2953512"/>
                </a:cubicBezTo>
                <a:cubicBezTo>
                  <a:pt x="619327" y="2941189"/>
                  <a:pt x="619619" y="2927393"/>
                  <a:pt x="612648" y="2916936"/>
                </a:cubicBezTo>
                <a:cubicBezTo>
                  <a:pt x="606552" y="2907792"/>
                  <a:pt x="594360" y="2904744"/>
                  <a:pt x="585216" y="2898648"/>
                </a:cubicBezTo>
                <a:cubicBezTo>
                  <a:pt x="565178" y="2868592"/>
                  <a:pt x="567248" y="2876910"/>
                  <a:pt x="557784" y="2843784"/>
                </a:cubicBezTo>
                <a:cubicBezTo>
                  <a:pt x="554999" y="2834035"/>
                  <a:pt x="545944" y="2791383"/>
                  <a:pt x="539496" y="2779776"/>
                </a:cubicBezTo>
                <a:cubicBezTo>
                  <a:pt x="528822" y="2760563"/>
                  <a:pt x="509871" y="2745764"/>
                  <a:pt x="502920" y="2724912"/>
                </a:cubicBezTo>
                <a:cubicBezTo>
                  <a:pt x="490301" y="2687054"/>
                  <a:pt x="499123" y="2705500"/>
                  <a:pt x="475488" y="2670048"/>
                </a:cubicBezTo>
                <a:cubicBezTo>
                  <a:pt x="456149" y="2592690"/>
                  <a:pt x="482494" y="2671413"/>
                  <a:pt x="438912" y="2606040"/>
                </a:cubicBezTo>
                <a:cubicBezTo>
                  <a:pt x="403578" y="2553039"/>
                  <a:pt x="463687" y="2601220"/>
                  <a:pt x="402336" y="2560320"/>
                </a:cubicBezTo>
                <a:lnTo>
                  <a:pt x="365760" y="2505456"/>
                </a:lnTo>
                <a:lnTo>
                  <a:pt x="347472" y="2478024"/>
                </a:lnTo>
                <a:cubicBezTo>
                  <a:pt x="343408" y="2457704"/>
                  <a:pt x="327152" y="2406904"/>
                  <a:pt x="347472" y="2386584"/>
                </a:cubicBezTo>
                <a:cubicBezTo>
                  <a:pt x="361103" y="2372953"/>
                  <a:pt x="386296" y="2378989"/>
                  <a:pt x="402336" y="2368296"/>
                </a:cubicBezTo>
                <a:lnTo>
                  <a:pt x="429768" y="2350008"/>
                </a:lnTo>
                <a:cubicBezTo>
                  <a:pt x="435864" y="2340864"/>
                  <a:pt x="443141" y="2332406"/>
                  <a:pt x="448056" y="2322576"/>
                </a:cubicBezTo>
                <a:cubicBezTo>
                  <a:pt x="468877" y="2280933"/>
                  <a:pt x="456129" y="2226274"/>
                  <a:pt x="466344" y="2185416"/>
                </a:cubicBezTo>
                <a:cubicBezTo>
                  <a:pt x="470040" y="2170631"/>
                  <a:pt x="484632" y="2161032"/>
                  <a:pt x="493776" y="2148840"/>
                </a:cubicBezTo>
                <a:cubicBezTo>
                  <a:pt x="504542" y="2116541"/>
                  <a:pt x="528106" y="2074372"/>
                  <a:pt x="502920" y="2039112"/>
                </a:cubicBezTo>
                <a:cubicBezTo>
                  <a:pt x="495615" y="2028886"/>
                  <a:pt x="478536" y="2033016"/>
                  <a:pt x="466344" y="2029968"/>
                </a:cubicBezTo>
                <a:cubicBezTo>
                  <a:pt x="460248" y="2020824"/>
                  <a:pt x="452971" y="2012366"/>
                  <a:pt x="448056" y="2002536"/>
                </a:cubicBezTo>
                <a:cubicBezTo>
                  <a:pt x="443745" y="1993915"/>
                  <a:pt x="446755" y="1980706"/>
                  <a:pt x="438912" y="1975104"/>
                </a:cubicBezTo>
                <a:cubicBezTo>
                  <a:pt x="423225" y="1963899"/>
                  <a:pt x="400088" y="1967509"/>
                  <a:pt x="384048" y="1956816"/>
                </a:cubicBezTo>
                <a:cubicBezTo>
                  <a:pt x="365760" y="1944624"/>
                  <a:pt x="344726" y="1935782"/>
                  <a:pt x="329184" y="1920240"/>
                </a:cubicBezTo>
                <a:cubicBezTo>
                  <a:pt x="293981" y="1885037"/>
                  <a:pt x="312512" y="1899981"/>
                  <a:pt x="274320" y="1874520"/>
                </a:cubicBezTo>
                <a:cubicBezTo>
                  <a:pt x="271272" y="1862328"/>
                  <a:pt x="270126" y="1849495"/>
                  <a:pt x="265176" y="1837944"/>
                </a:cubicBezTo>
                <a:cubicBezTo>
                  <a:pt x="260847" y="1827843"/>
                  <a:pt x="253276" y="1819455"/>
                  <a:pt x="246888" y="1810512"/>
                </a:cubicBezTo>
                <a:cubicBezTo>
                  <a:pt x="215955" y="1767206"/>
                  <a:pt x="229906" y="1780903"/>
                  <a:pt x="192024" y="1755648"/>
                </a:cubicBezTo>
                <a:cubicBezTo>
                  <a:pt x="188976" y="1746504"/>
                  <a:pt x="188901" y="1735742"/>
                  <a:pt x="182880" y="1728216"/>
                </a:cubicBezTo>
                <a:cubicBezTo>
                  <a:pt x="176015" y="1719634"/>
                  <a:pt x="163219" y="1717699"/>
                  <a:pt x="155448" y="1709928"/>
                </a:cubicBezTo>
                <a:cubicBezTo>
                  <a:pt x="147677" y="1702157"/>
                  <a:pt x="143256" y="1691640"/>
                  <a:pt x="137160" y="1682496"/>
                </a:cubicBezTo>
                <a:cubicBezTo>
                  <a:pt x="134112" y="1664208"/>
                  <a:pt x="129695" y="1646096"/>
                  <a:pt x="128016" y="1627632"/>
                </a:cubicBezTo>
                <a:cubicBezTo>
                  <a:pt x="113430" y="1467189"/>
                  <a:pt x="160598" y="1509146"/>
                  <a:pt x="91440" y="1463040"/>
                </a:cubicBezTo>
                <a:cubicBezTo>
                  <a:pt x="37957" y="1382815"/>
                  <a:pt x="54864" y="1430155"/>
                  <a:pt x="54864" y="1316736"/>
                </a:cubicBezTo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 flipH="1">
            <a:off x="6732240" y="1844824"/>
            <a:ext cx="144016" cy="201622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919">
            <a:off x="6723052" y="1815615"/>
            <a:ext cx="1721336" cy="113311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059832" y="6381328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aktualizováno 28. 1. 2022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build="p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5936" y="1988840"/>
            <a:ext cx="5148064" cy="2304256"/>
          </a:xfrm>
        </p:spPr>
        <p:txBody>
          <a:bodyPr/>
          <a:lstStyle/>
          <a:p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Podíl </a:t>
            </a: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věřících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 obyvatel v jednotlivých okresech</a:t>
            </a:r>
            <a:endParaRPr lang="cs-CZ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-1"/>
            <a:ext cx="3888432" cy="67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251520" y="260648"/>
          <a:ext cx="8784976" cy="640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/>
            <a:r>
              <a:rPr lang="cs-CZ" altLang="ja-JP" sz="4000" b="1" smtClean="0">
                <a:latin typeface="Times New Roman" pitchFamily="18" charset="0"/>
                <a:cs typeface="Times New Roman" pitchFamily="18" charset="0"/>
              </a:rPr>
              <a:t>Nejvýznamnější Češi</a:t>
            </a:r>
            <a:endParaRPr lang="cs-CZ" sz="4000" b="1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713" name="Group 257"/>
          <p:cNvGraphicFramePr>
            <a:graphicFrameLocks noGrp="1"/>
          </p:cNvGraphicFramePr>
          <p:nvPr>
            <p:ph idx="1"/>
          </p:nvPr>
        </p:nvGraphicFramePr>
        <p:xfrm>
          <a:off x="0" y="692150"/>
          <a:ext cx="9144000" cy="4491990"/>
        </p:xfrm>
        <a:graphic>
          <a:graphicData uri="http://schemas.openxmlformats.org/drawingml/2006/table">
            <a:tbl>
              <a:tblPr/>
              <a:tblGrid>
                <a:gridCol w="6792913"/>
                <a:gridCol w="2351087"/>
              </a:tblGrid>
              <a:tr h="412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Světově proslulý biolog, narozen v Hynčicích v okr. Nový Jičín, zakladatel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genetiky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Šlechtic a mecenáš, geolog, zakladatel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paleobotaniky</a:t>
                      </a: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a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Národního muzea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Nejvýznamnější český fyzik, rodák z Chrlic u Brna, je po něm pojmenovaná jednotka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nadzvukové</a:t>
                      </a: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rychlosti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Matematik a astronom, objevil že planety se nepohybují po kruhových drahách ale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elipsách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Matematik, který jako první vynašel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logaritmy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Rodák z Chebu, kdo jako první na světě použil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znaménka </a:t>
                      </a: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+ a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–</a:t>
                      </a: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pro sčítání a odečítaní v tištěné formě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Vojenský lékař, objevitel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krevních skupin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Nejvýznamnější psycholog, tvůrce vědecké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psychoanalýzy</a:t>
                      </a: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, rodák z Příboru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Český chemik původem z Prostějova, vynálezce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kontaktních čoček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35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Rodák z Chrudimi, vynálezce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lodního šroubu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Jeden z nejvýznamnějších českých podnikatelů a vynálezců, asistent T.A.Edisona, zakladatel pozdější firmy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ČKD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Zakladatel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obuvnické</a:t>
                      </a: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cs-CZ" altLang="ja-JP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dynastie</a:t>
                      </a:r>
                      <a:r>
                        <a:rPr kumimoji="0" lang="cs-CZ" altLang="ja-JP" sz="1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 a nejúspěšnější český podnikatel</a:t>
                      </a:r>
                      <a:endParaRPr kumimoji="0" lang="cs-CZ" altLang="ja-JP" sz="1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ja-JP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36" name="Text Box 195"/>
          <p:cNvSpPr txBox="1">
            <a:spLocks noChangeArrowheads="1"/>
          </p:cNvSpPr>
          <p:nvPr/>
        </p:nvSpPr>
        <p:spPr bwMode="auto">
          <a:xfrm>
            <a:off x="0" y="6165850"/>
            <a:ext cx="1547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k-SK"/>
          </a:p>
        </p:txBody>
      </p:sp>
      <p:sp>
        <p:nvSpPr>
          <p:cNvPr id="19652" name="Text Box 196"/>
          <p:cNvSpPr txBox="1">
            <a:spLocks noChangeArrowheads="1"/>
          </p:cNvSpPr>
          <p:nvPr/>
        </p:nvSpPr>
        <p:spPr bwMode="auto">
          <a:xfrm>
            <a:off x="2411413" y="5876925"/>
            <a:ext cx="28432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Johann Gregor Mendel</a:t>
            </a:r>
            <a:endParaRPr lang="cs-CZ"/>
          </a:p>
        </p:txBody>
      </p:sp>
      <p:sp>
        <p:nvSpPr>
          <p:cNvPr id="19654" name="Text Box 198"/>
          <p:cNvSpPr txBox="1">
            <a:spLocks noChangeArrowheads="1"/>
          </p:cNvSpPr>
          <p:nvPr/>
        </p:nvSpPr>
        <p:spPr bwMode="auto">
          <a:xfrm>
            <a:off x="179388" y="6308725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Kašpar ze Šternberka</a:t>
            </a:r>
            <a:endParaRPr lang="cs-CZ"/>
          </a:p>
        </p:txBody>
      </p:sp>
      <p:sp>
        <p:nvSpPr>
          <p:cNvPr id="19655" name="Text Box 199"/>
          <p:cNvSpPr txBox="1">
            <a:spLocks noChangeArrowheads="1"/>
          </p:cNvSpPr>
          <p:nvPr/>
        </p:nvSpPr>
        <p:spPr bwMode="auto">
          <a:xfrm>
            <a:off x="5148263" y="6308725"/>
            <a:ext cx="1944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Ernst Mach</a:t>
            </a:r>
            <a:endParaRPr lang="cs-CZ"/>
          </a:p>
        </p:txBody>
      </p:sp>
      <p:sp>
        <p:nvSpPr>
          <p:cNvPr id="19656" name="Text Box 200"/>
          <p:cNvSpPr txBox="1">
            <a:spLocks noChangeArrowheads="1"/>
          </p:cNvSpPr>
          <p:nvPr/>
        </p:nvSpPr>
        <p:spPr bwMode="auto">
          <a:xfrm>
            <a:off x="6877050" y="5373688"/>
            <a:ext cx="1908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Johanes Kepler</a:t>
            </a:r>
            <a:endParaRPr lang="cs-CZ"/>
          </a:p>
        </p:txBody>
      </p:sp>
      <p:sp>
        <p:nvSpPr>
          <p:cNvPr id="19657" name="Text Box 201"/>
          <p:cNvSpPr txBox="1">
            <a:spLocks noChangeArrowheads="1"/>
          </p:cNvSpPr>
          <p:nvPr/>
        </p:nvSpPr>
        <p:spPr bwMode="auto">
          <a:xfrm>
            <a:off x="611188" y="58769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Jobst Bürgi</a:t>
            </a:r>
            <a:endParaRPr lang="cs-CZ"/>
          </a:p>
        </p:txBody>
      </p:sp>
      <p:sp>
        <p:nvSpPr>
          <p:cNvPr id="19658" name="Text Box 202"/>
          <p:cNvSpPr txBox="1">
            <a:spLocks noChangeArrowheads="1"/>
          </p:cNvSpPr>
          <p:nvPr/>
        </p:nvSpPr>
        <p:spPr bwMode="auto">
          <a:xfrm>
            <a:off x="5292725" y="5876925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Johann Widmann</a:t>
            </a:r>
            <a:endParaRPr lang="cs-CZ"/>
          </a:p>
        </p:txBody>
      </p:sp>
      <p:sp>
        <p:nvSpPr>
          <p:cNvPr id="19659" name="Text Box 203"/>
          <p:cNvSpPr txBox="1">
            <a:spLocks noChangeArrowheads="1"/>
          </p:cNvSpPr>
          <p:nvPr/>
        </p:nvSpPr>
        <p:spPr bwMode="auto">
          <a:xfrm>
            <a:off x="7343775" y="594995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Jan Janský</a:t>
            </a:r>
            <a:endParaRPr lang="cs-CZ"/>
          </a:p>
        </p:txBody>
      </p:sp>
      <p:sp>
        <p:nvSpPr>
          <p:cNvPr id="19660" name="Text Box 204"/>
          <p:cNvSpPr txBox="1">
            <a:spLocks noChangeArrowheads="1"/>
          </p:cNvSpPr>
          <p:nvPr/>
        </p:nvSpPr>
        <p:spPr bwMode="auto">
          <a:xfrm>
            <a:off x="1908175" y="5373688"/>
            <a:ext cx="2016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Siegmund Freud</a:t>
            </a:r>
            <a:endParaRPr lang="cs-CZ"/>
          </a:p>
        </p:txBody>
      </p:sp>
      <p:sp>
        <p:nvSpPr>
          <p:cNvPr id="19661" name="Text Box 205"/>
          <p:cNvSpPr txBox="1">
            <a:spLocks noChangeArrowheads="1"/>
          </p:cNvSpPr>
          <p:nvPr/>
        </p:nvSpPr>
        <p:spPr bwMode="auto">
          <a:xfrm>
            <a:off x="7308850" y="6453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Otto Wichterle</a:t>
            </a:r>
            <a:endParaRPr lang="cs-CZ"/>
          </a:p>
        </p:txBody>
      </p:sp>
      <p:sp>
        <p:nvSpPr>
          <p:cNvPr id="19662" name="Text Box 206"/>
          <p:cNvSpPr txBox="1">
            <a:spLocks noChangeArrowheads="1"/>
          </p:cNvSpPr>
          <p:nvPr/>
        </p:nvSpPr>
        <p:spPr bwMode="auto">
          <a:xfrm>
            <a:off x="4572000" y="5373688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Josef Ressel</a:t>
            </a:r>
            <a:endParaRPr lang="cs-CZ"/>
          </a:p>
        </p:txBody>
      </p:sp>
      <p:sp>
        <p:nvSpPr>
          <p:cNvPr id="19663" name="Text Box 207"/>
          <p:cNvSpPr txBox="1">
            <a:spLocks noChangeArrowheads="1"/>
          </p:cNvSpPr>
          <p:nvPr/>
        </p:nvSpPr>
        <p:spPr bwMode="auto">
          <a:xfrm>
            <a:off x="2987675" y="6308725"/>
            <a:ext cx="1908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Emil Kolben</a:t>
            </a:r>
            <a:endParaRPr lang="cs-CZ"/>
          </a:p>
        </p:txBody>
      </p:sp>
      <p:sp>
        <p:nvSpPr>
          <p:cNvPr id="19664" name="Text Box 208"/>
          <p:cNvSpPr txBox="1">
            <a:spLocks noChangeArrowheads="1"/>
          </p:cNvSpPr>
          <p:nvPr/>
        </p:nvSpPr>
        <p:spPr bwMode="auto">
          <a:xfrm>
            <a:off x="0" y="5445125"/>
            <a:ext cx="161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altLang="ja-JP" i="1"/>
              <a:t>Tomáš Baťa</a:t>
            </a:r>
            <a:endParaRPr lang="cs-CZ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653 -0.02659 L 0.77379 -0.089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96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00" y="-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64 -0.00579 L 0.53542 -0.288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6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0" y="-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29232E-6 L 0.24792 -0.2049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6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0" y="-1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29232E-6 L 0.02153 -0.509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6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" y="-25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4394E-6 L 0.68906 -0.5300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9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00" y="-26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4394E-6 L 0.46684 -0.750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00" y="-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4394E-6 L 0.17726 -0.4775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6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0" y="-2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24607E-6 L -0.03923 -0.425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0" y="-2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44126E-6 L 0.70886 -0.76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6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-3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17391E-6 L 0.41545 -0.27821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6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0" y="-1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17391E-6 L 0.19306 -0.7083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6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0" y="-35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49769E-6 L -0.06111 -0.4042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6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0" y="-20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52" grpId="0"/>
      <p:bldP spid="19655" grpId="0"/>
      <p:bldP spid="19656" grpId="0"/>
      <p:bldP spid="19657" grpId="0"/>
      <p:bldP spid="19658" grpId="0"/>
      <p:bldP spid="19659" grpId="0"/>
      <p:bldP spid="19660" grpId="0"/>
      <p:bldP spid="19661" grpId="0"/>
      <p:bldP spid="19662" grpId="0"/>
      <p:bldP spid="19663" grpId="0"/>
      <p:bldP spid="196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Odkazy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1835696" y="126876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hlinkClick r:id="rId2"/>
              </a:rPr>
              <a:t>https://www.worldometers.info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r>
              <a:rPr lang="cs-CZ" dirty="0"/>
              <a:t>https://ourworldindata.org/</a:t>
            </a:r>
          </a:p>
        </p:txBody>
      </p:sp>
    </p:spTree>
    <p:extLst>
      <p:ext uri="{BB962C8B-B14F-4D97-AF65-F5344CB8AC3E}">
        <p14:creationId xmlns:p14="http://schemas.microsoft.com/office/powerpoint/2010/main" val="30324001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499176" cy="4709120"/>
          </a:xfrm>
        </p:spPr>
        <p:txBody>
          <a:bodyPr/>
          <a:lstStyle/>
          <a:p>
            <a:pPr eaLnBrk="1" hangingPunct="1">
              <a:spcAft>
                <a:spcPts val="600"/>
              </a:spcAft>
              <a:buFont typeface="Webdings" panose="05030102010509060703" pitchFamily="18" charset="2"/>
              <a:buChar char=""/>
            </a:pP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Vývoj počtu obyvatel</a:t>
            </a:r>
          </a:p>
          <a:p>
            <a:pPr eaLnBrk="1" hangingPunct="1">
              <a:spcAft>
                <a:spcPts val="600"/>
              </a:spcAft>
              <a:buFont typeface="Webdings" panose="05030102010509060703" pitchFamily="18" charset="2"/>
              <a:buChar char=""/>
            </a:pP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Rozmístění obyvatelstva</a:t>
            </a:r>
          </a:p>
          <a:p>
            <a:pPr eaLnBrk="1" hangingPunct="1">
              <a:spcAft>
                <a:spcPts val="600"/>
              </a:spcAft>
              <a:buFont typeface="Webdings" panose="05030102010509060703" pitchFamily="18" charset="2"/>
              <a:buChar char=""/>
            </a:pP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Složení obyvatelstva</a:t>
            </a:r>
          </a:p>
          <a:p>
            <a:pPr lvl="1" eaLnBrk="1" hangingPunct="1">
              <a:buFont typeface="Webdings" panose="05030102010509060703" pitchFamily="18" charset="2"/>
              <a:buChar char=""/>
            </a:pPr>
            <a:r>
              <a:rPr lang="cs-CZ" sz="32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iologické znaky (</a:t>
            </a:r>
            <a:r>
              <a:rPr lang="cs-CZ" sz="3200" i="1" dirty="0" smtClean="0">
                <a:latin typeface="Times New Roman" pitchFamily="18" charset="0"/>
                <a:cs typeface="Times New Roman" pitchFamily="18" charset="0"/>
              </a:rPr>
              <a:t>pohlaví, věk,…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 eaLnBrk="1" hangingPunct="1">
              <a:buFont typeface="Webdings" panose="05030102010509060703" pitchFamily="18" charset="2"/>
              <a:buChar char=""/>
            </a:pP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Sociologické znaky (</a:t>
            </a:r>
            <a:r>
              <a:rPr lang="cs-CZ" sz="3200" i="1" dirty="0" smtClean="0">
                <a:latin typeface="Times New Roman" pitchFamily="18" charset="0"/>
                <a:cs typeface="Times New Roman" pitchFamily="18" charset="0"/>
              </a:rPr>
              <a:t>národnost, náboženství, vzdělání, zaměstnanost,...</a:t>
            </a:r>
            <a:r>
              <a:rPr lang="cs-CZ" sz="32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ts val="1200"/>
              </a:spcBef>
              <a:buFont typeface="Webdings" panose="05030102010509060703" pitchFamily="18" charset="2"/>
              <a:buChar char=""/>
            </a:pPr>
            <a:r>
              <a:rPr lang="cs-CZ" b="1" dirty="0" err="1" smtClean="0">
                <a:latin typeface="Times New Roman" pitchFamily="18" charset="0"/>
                <a:cs typeface="Times New Roman" pitchFamily="18" charset="0"/>
              </a:rPr>
              <a:t>Nejvýznamější</a:t>
            </a:r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 Češi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>historie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OBSAH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14" y="1484784"/>
            <a:ext cx="625326" cy="6656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24" y="1616312"/>
            <a:ext cx="625326" cy="66562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25" y="1847730"/>
            <a:ext cx="625326" cy="66562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966" y="2259068"/>
            <a:ext cx="625326" cy="665627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497" y="2125850"/>
            <a:ext cx="625326" cy="665627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825" y="1166958"/>
            <a:ext cx="625326" cy="665627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50" y="1993366"/>
            <a:ext cx="625326" cy="66562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263" y="1954989"/>
            <a:ext cx="625326" cy="66562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323" y="1642035"/>
            <a:ext cx="625326" cy="665627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151" y="1055545"/>
            <a:ext cx="625326" cy="66562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256" y="1703526"/>
            <a:ext cx="625326" cy="665627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84" y="1309221"/>
            <a:ext cx="625326" cy="665627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092" y="1166958"/>
            <a:ext cx="625326" cy="665627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73" y="1398606"/>
            <a:ext cx="625326" cy="665627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429" y="1105494"/>
            <a:ext cx="625326" cy="665627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950" y="1249332"/>
            <a:ext cx="625326" cy="665627"/>
          </a:xfrm>
          <a:prstGeom prst="rect">
            <a:avLst/>
          </a:prstGeom>
        </p:spPr>
      </p:pic>
      <p:pic>
        <p:nvPicPr>
          <p:cNvPr id="24" name="Obrázek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544" y="2307662"/>
            <a:ext cx="625326" cy="66562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48" y="1226485"/>
            <a:ext cx="625326" cy="665627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589" y="1557469"/>
            <a:ext cx="625326" cy="665627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884" y="1914959"/>
            <a:ext cx="625326" cy="6656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75" y="3140968"/>
            <a:ext cx="594349" cy="5943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2" t="20433" r="24491" b="21153"/>
          <a:stretch/>
        </p:blipFill>
        <p:spPr>
          <a:xfrm>
            <a:off x="5933218" y="3247172"/>
            <a:ext cx="419231" cy="488145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104" y="5623120"/>
            <a:ext cx="1008112" cy="1252541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79935"/>
            <a:ext cx="985239" cy="1387032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044" y="5552143"/>
            <a:ext cx="1378405" cy="1305857"/>
          </a:xfrm>
          <a:prstGeom prst="rect">
            <a:avLst/>
          </a:prstGeom>
        </p:spPr>
      </p:pic>
      <p:pic>
        <p:nvPicPr>
          <p:cNvPr id="2048" name="Obrázek 20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05" y="5506765"/>
            <a:ext cx="1230309" cy="1346103"/>
          </a:xfrm>
          <a:prstGeom prst="rect">
            <a:avLst/>
          </a:prstGeom>
        </p:spPr>
      </p:pic>
      <p:pic>
        <p:nvPicPr>
          <p:cNvPr id="2049" name="Obrázek 20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829" y="5552143"/>
            <a:ext cx="822265" cy="1300725"/>
          </a:xfrm>
          <a:prstGeom prst="rect">
            <a:avLst/>
          </a:prstGeom>
        </p:spPr>
      </p:pic>
      <p:pic>
        <p:nvPicPr>
          <p:cNvPr id="2051" name="Obrázek 20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1903"/>
            <a:ext cx="1187624" cy="1202183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31943"/>
            <a:ext cx="1008112" cy="1330095"/>
          </a:xfrm>
          <a:prstGeom prst="rect">
            <a:avLst/>
          </a:prstGeom>
        </p:spPr>
      </p:pic>
      <p:sp>
        <p:nvSpPr>
          <p:cNvPr id="2052" name="TextovéPole 2051"/>
          <p:cNvSpPr txBox="1"/>
          <p:nvPr/>
        </p:nvSpPr>
        <p:spPr>
          <a:xfrm>
            <a:off x="5474965" y="6623453"/>
            <a:ext cx="915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Ernst Mach</a:t>
            </a:r>
            <a:endParaRPr lang="cs-CZ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1311104" y="6623522"/>
            <a:ext cx="1044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T.G.Masaryk</a:t>
            </a:r>
            <a:endParaRPr lang="cs-CZ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771800" y="6514632"/>
            <a:ext cx="891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Siegmund</a:t>
            </a:r>
            <a:r>
              <a:rPr lang="cs-CZ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Freud</a:t>
            </a:r>
            <a:endParaRPr lang="cs-CZ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3737369" y="6391521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Otto Wichterle</a:t>
            </a:r>
            <a:endParaRPr lang="cs-CZ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0" y="6629440"/>
            <a:ext cx="10801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Tomáš Baťa</a:t>
            </a:r>
            <a:endParaRPr lang="cs-CZ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6736582" y="6632824"/>
            <a:ext cx="921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 Kolben</a:t>
            </a:r>
            <a:endParaRPr lang="cs-CZ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7884368" y="6623453"/>
            <a:ext cx="9001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 Janský</a:t>
            </a:r>
            <a:endParaRPr lang="cs-CZ" sz="1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5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5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95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15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35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5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75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95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15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350"/>
                            </p:stCondLst>
                            <p:childTnLst>
                              <p:par>
                                <p:cTn id="9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550"/>
                            </p:stCondLst>
                            <p:childTnLst>
                              <p:par>
                                <p:cTn id="10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750"/>
                            </p:stCondLst>
                            <p:childTnLst>
                              <p:par>
                                <p:cTn id="1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950"/>
                            </p:stCondLst>
                            <p:childTnLst>
                              <p:par>
                                <p:cTn id="1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15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9350"/>
                            </p:stCondLst>
                            <p:childTnLst>
                              <p:par>
                                <p:cTn id="1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44444E-6 L 0.25069 -0.16112 " pathEditMode="relative" rAng="0" ptsTypes="AA">
                                      <p:cBhvr>
                                        <p:cTn id="1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-8056"/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-0.44288 -0.14028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53" y="-7014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0.00046 L 0.32222 0.50348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46" y="25185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42986 -0.10695 " pathEditMode="relative" rAng="0" ptsTypes="AA">
                                      <p:cBhvr>
                                        <p:cTn id="1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93" y="-5347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"/>
                            </p:stCondLst>
                            <p:childTnLst>
                              <p:par>
                                <p:cTn id="1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350"/>
                            </p:stCondLst>
                            <p:childTnLst>
                              <p:par>
                                <p:cTn id="16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850"/>
                            </p:stCondLst>
                            <p:childTnLst>
                              <p:par>
                                <p:cTn id="16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700"/>
                            </p:stCondLst>
                            <p:childTnLst>
                              <p:par>
                                <p:cTn id="18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700"/>
                            </p:stCondLst>
                            <p:childTnLst>
                              <p:par>
                                <p:cTn id="18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700"/>
                            </p:stCondLst>
                            <p:childTnLst>
                              <p:par>
                                <p:cTn id="19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700"/>
                            </p:stCondLst>
                            <p:childTnLst>
                              <p:par>
                                <p:cTn id="19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9700"/>
                            </p:stCondLst>
                            <p:childTnLst>
                              <p:par>
                                <p:cTn id="19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0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1700"/>
                            </p:stCondLst>
                            <p:childTnLst>
                              <p:par>
                                <p:cTn id="20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4" dur="2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3700"/>
                            </p:stCondLst>
                            <p:childTnLst>
                              <p:par>
                                <p:cTn id="20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 tmFilter="0,0; .5, 1; 1, 1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 tmFilter="0,0; .5, 1; 1, 1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1" uiExpand="1" build="p"/>
      <p:bldP spid="4098" grpId="0"/>
      <p:bldP spid="2052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6869603"/>
              </p:ext>
            </p:extLst>
          </p:nvPr>
        </p:nvGraphicFramePr>
        <p:xfrm>
          <a:off x="107504" y="188640"/>
          <a:ext cx="8856983" cy="64807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Oválný popisek 1"/>
          <p:cNvSpPr/>
          <p:nvPr/>
        </p:nvSpPr>
        <p:spPr>
          <a:xfrm>
            <a:off x="4512560" y="4145644"/>
            <a:ext cx="1944216" cy="939540"/>
          </a:xfrm>
          <a:prstGeom prst="wedgeEllipseCallout">
            <a:avLst>
              <a:gd name="adj1" fmla="val -32161"/>
              <a:gd name="adj2" fmla="val 22559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 smtClean="0">
                <a:solidFill>
                  <a:schemeClr val="tx1"/>
                </a:solidFill>
              </a:rPr>
              <a:t>Kolikátá země jsme v Evropě podle počtu obyvatel?</a:t>
            </a:r>
            <a:endParaRPr lang="cs-CZ" sz="1100" dirty="0">
              <a:solidFill>
                <a:schemeClr val="tx1"/>
              </a:solidFill>
            </a:endParaRPr>
          </a:p>
        </p:txBody>
      </p:sp>
      <p:sp>
        <p:nvSpPr>
          <p:cNvPr id="9" name="Oválný popisek 8"/>
          <p:cNvSpPr/>
          <p:nvPr/>
        </p:nvSpPr>
        <p:spPr>
          <a:xfrm>
            <a:off x="7199784" y="4136864"/>
            <a:ext cx="1620688" cy="624284"/>
          </a:xfrm>
          <a:prstGeom prst="wedgeEllipseCallout">
            <a:avLst>
              <a:gd name="adj1" fmla="val 64318"/>
              <a:gd name="adj2" fmla="val 30761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dirty="0" smtClean="0">
                <a:solidFill>
                  <a:schemeClr val="tx1"/>
                </a:solidFill>
              </a:rPr>
              <a:t>A kolikátá země jsme na světě?</a:t>
            </a:r>
            <a:endParaRPr lang="cs-CZ" sz="1100" dirty="0">
              <a:solidFill>
                <a:schemeClr val="tx1"/>
              </a:solidFill>
            </a:endParaRPr>
          </a:p>
        </p:txBody>
      </p:sp>
      <p:sp>
        <p:nvSpPr>
          <p:cNvPr id="7" name="Zvislý zvitok 6"/>
          <p:cNvSpPr/>
          <p:nvPr/>
        </p:nvSpPr>
        <p:spPr>
          <a:xfrm>
            <a:off x="4283968" y="3645024"/>
            <a:ext cx="2376264" cy="2232248"/>
          </a:xfrm>
          <a:prstGeom prst="verticalScroll">
            <a:avLst>
              <a:gd name="adj" fmla="val 9255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u="sng" dirty="0" smtClean="0">
                <a:solidFill>
                  <a:schemeClr val="tx1"/>
                </a:solidFill>
              </a:rPr>
              <a:t>EVROPA</a:t>
            </a: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10. </a:t>
            </a:r>
            <a:r>
              <a:rPr lang="sk-SK" dirty="0" err="1" smtClean="0">
                <a:solidFill>
                  <a:schemeClr val="tx1"/>
                </a:solidFill>
              </a:rPr>
              <a:t>Nizozemsko</a:t>
            </a:r>
            <a:endParaRPr lang="sk-SK" dirty="0" smtClean="0">
              <a:solidFill>
                <a:schemeClr val="tx1"/>
              </a:solidFill>
            </a:endParaRP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11. </a:t>
            </a:r>
            <a:r>
              <a:rPr lang="sk-SK" dirty="0" err="1" smtClean="0">
                <a:solidFill>
                  <a:schemeClr val="tx1"/>
                </a:solidFill>
              </a:rPr>
              <a:t>Belgie</a:t>
            </a:r>
            <a:endParaRPr lang="sk-SK" dirty="0" smtClean="0">
              <a:solidFill>
                <a:schemeClr val="tx1"/>
              </a:solidFill>
            </a:endParaRPr>
          </a:p>
          <a:p>
            <a:pPr algn="ctr"/>
            <a:r>
              <a:rPr lang="sk-SK" b="1" dirty="0" smtClean="0">
                <a:solidFill>
                  <a:schemeClr val="tx1"/>
                </a:solidFill>
              </a:rPr>
              <a:t>12. ČR</a:t>
            </a: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13. </a:t>
            </a:r>
            <a:r>
              <a:rPr lang="sk-SK" dirty="0" err="1" smtClean="0">
                <a:solidFill>
                  <a:schemeClr val="tx1"/>
                </a:solidFill>
              </a:rPr>
              <a:t>Řecko</a:t>
            </a:r>
            <a:endParaRPr lang="sk-SK" dirty="0" smtClean="0">
              <a:solidFill>
                <a:schemeClr val="tx1"/>
              </a:solidFill>
            </a:endParaRP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14. Portugalsko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8" name="Zvislý zvitok 7"/>
          <p:cNvSpPr/>
          <p:nvPr/>
        </p:nvSpPr>
        <p:spPr>
          <a:xfrm>
            <a:off x="6660232" y="3645024"/>
            <a:ext cx="2483768" cy="2232248"/>
          </a:xfrm>
          <a:prstGeom prst="verticalScroll">
            <a:avLst>
              <a:gd name="adj" fmla="val 9255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u="sng" dirty="0" smtClean="0">
                <a:solidFill>
                  <a:schemeClr val="tx1"/>
                </a:solidFill>
              </a:rPr>
              <a:t>SVĚT</a:t>
            </a: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84. </a:t>
            </a:r>
            <a:r>
              <a:rPr lang="sk-SK" dirty="0" err="1" smtClean="0">
                <a:solidFill>
                  <a:schemeClr val="tx1"/>
                </a:solidFill>
              </a:rPr>
              <a:t>Jižní</a:t>
            </a:r>
            <a:r>
              <a:rPr lang="sk-SK" dirty="0" smtClean="0">
                <a:solidFill>
                  <a:schemeClr val="tx1"/>
                </a:solidFill>
              </a:rPr>
              <a:t> </a:t>
            </a:r>
            <a:r>
              <a:rPr lang="sk-SK" dirty="0" err="1" smtClean="0">
                <a:solidFill>
                  <a:schemeClr val="tx1"/>
                </a:solidFill>
              </a:rPr>
              <a:t>Súdán</a:t>
            </a:r>
            <a:endParaRPr lang="sk-SK" dirty="0" smtClean="0">
              <a:solidFill>
                <a:schemeClr val="tx1"/>
              </a:solidFill>
            </a:endParaRP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85. Dominik. </a:t>
            </a:r>
            <a:r>
              <a:rPr lang="sk-SK" dirty="0" err="1" smtClean="0">
                <a:solidFill>
                  <a:schemeClr val="tx1"/>
                </a:solidFill>
              </a:rPr>
              <a:t>Rep</a:t>
            </a:r>
            <a:r>
              <a:rPr lang="sk-SK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sk-SK" b="1" dirty="0" smtClean="0">
                <a:solidFill>
                  <a:schemeClr val="tx1"/>
                </a:solidFill>
              </a:rPr>
              <a:t>86. ČR</a:t>
            </a: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87. </a:t>
            </a:r>
            <a:r>
              <a:rPr lang="sk-SK" dirty="0" err="1" smtClean="0">
                <a:solidFill>
                  <a:schemeClr val="tx1"/>
                </a:solidFill>
              </a:rPr>
              <a:t>Řecko</a:t>
            </a:r>
            <a:endParaRPr lang="sk-SK" dirty="0" smtClean="0">
              <a:solidFill>
                <a:schemeClr val="tx1"/>
              </a:solidFill>
            </a:endParaRPr>
          </a:p>
          <a:p>
            <a:pPr algn="ctr"/>
            <a:r>
              <a:rPr lang="sk-SK" dirty="0" smtClean="0">
                <a:solidFill>
                  <a:schemeClr val="tx1"/>
                </a:solidFill>
              </a:rPr>
              <a:t>88. Jordánsko</a:t>
            </a:r>
            <a:endParaRPr lang="sk-SK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4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category"/>
        </p:bldSub>
      </p:bldGraphic>
      <p:bldP spid="2" grpId="0" animBg="1"/>
      <p:bldP spid="9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291873"/>
            <a:ext cx="5076056" cy="3566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pPr eaLnBrk="1" hangingPunct="1"/>
            <a:r>
              <a:rPr lang="cs-CZ" b="1" dirty="0" smtClean="0">
                <a:latin typeface="Times New Roman" pitchFamily="18" charset="0"/>
                <a:cs typeface="Times New Roman" pitchFamily="18" charset="0"/>
              </a:rPr>
              <a:t>Rozmístění obyvatel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052736"/>
            <a:ext cx="8568952" cy="5400600"/>
          </a:xfrm>
        </p:spPr>
        <p:txBody>
          <a:bodyPr/>
          <a:lstStyle/>
          <a:p>
            <a:pPr eaLnBrk="1" hangingPunct="1"/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Česko má v Evropě 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nadprůměrnou hustotu zalidnění 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- 131 obyvatel/km², což jej řadí na 12. místo v Evropě.</a:t>
            </a:r>
          </a:p>
          <a:p>
            <a:pPr eaLnBrk="1" hangingPunct="1"/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Pás 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nejnižší hustoty 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zalidnění lemuje jihozápadní a jižní hranici státu a tvoří jej okresy od 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Tachov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a po 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Jindřichův Hradec 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(nejméně </a:t>
            </a:r>
            <a:r>
              <a:rPr lang="cs-CZ" sz="2800" dirty="0" err="1" smtClean="0">
                <a:latin typeface="Times New Roman" pitchFamily="18" charset="0"/>
                <a:cs typeface="Times New Roman" pitchFamily="18" charset="0"/>
              </a:rPr>
              <a:t>Prachaticko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 a Českokrumlovsko)</a:t>
            </a:r>
          </a:p>
          <a:p>
            <a:pPr eaLnBrk="1" hangingPunct="1"/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 Největší hustota obyvatel je </a:t>
            </a:r>
          </a:p>
          <a:p>
            <a:pPr eaLnBrk="1" hangingPunct="1">
              <a:buNone/>
            </a:pP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	ve velkých městech:	</a:t>
            </a:r>
          </a:p>
          <a:p>
            <a:pPr eaLnBrk="1" hangingPunct="1">
              <a:buNone/>
            </a:pP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	Praha, Brno, Ostrava, </a:t>
            </a:r>
          </a:p>
          <a:p>
            <a:pPr eaLnBrk="1" hangingPunct="1">
              <a:buNone/>
            </a:pP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	Plzeň 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 Mostecká pánev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buNone/>
            </a:pP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(Most, Teplice, Ústí nad Labem)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8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smtClean="0">
                <a:latin typeface="Times New Roman" pitchFamily="18" charset="0"/>
                <a:cs typeface="Times New Roman" pitchFamily="18" charset="0"/>
              </a:rPr>
              <a:t>Složení obyvatelstva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611188" y="1628775"/>
            <a:ext cx="7705725" cy="3711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Biologické </a:t>
            </a: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znaky: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  <a:buFontTx/>
              <a:buAutoNum type="arabicParenR"/>
            </a:pPr>
            <a:r>
              <a:rPr lang="sk-SK" sz="2800" b="1" dirty="0">
                <a:latin typeface="Times New Roman" pitchFamily="18" charset="0"/>
                <a:cs typeface="Times New Roman" pitchFamily="18" charset="0"/>
              </a:rPr>
              <a:t> Pohlaví</a:t>
            </a:r>
            <a:r>
              <a:rPr lang="sk-SK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mírná převaha počtu žen 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(je způsobena jejích vyšší střední délkou života)</a:t>
            </a:r>
          </a:p>
          <a:p>
            <a:pPr marL="342900" indent="-342900">
              <a:spcBef>
                <a:spcPct val="20000"/>
              </a:spcBef>
              <a:buFontTx/>
              <a:buAutoNum type="arabicParenR"/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Věk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průměrný věk: 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42,7 let</a:t>
            </a:r>
          </a:p>
          <a:p>
            <a:pPr>
              <a:spcBef>
                <a:spcPct val="20000"/>
              </a:spcBef>
            </a:pP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cs-CZ" sz="2800" dirty="0" smtClean="0">
                <a:latin typeface="Times New Roman" pitchFamily="18" charset="0"/>
                <a:cs typeface="Times New Roman" pitchFamily="18" charset="0"/>
              </a:rPr>
              <a:t>	střední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délka života: </a:t>
            </a: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muži 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76 </a:t>
            </a: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let</a:t>
            </a:r>
          </a:p>
          <a:p>
            <a:pPr marL="342900" indent="-342900">
              <a:spcBef>
                <a:spcPct val="20000"/>
              </a:spcBef>
              <a:spcAft>
                <a:spcPct val="20000"/>
              </a:spcAft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	    </a:t>
            </a: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ženy </a:t>
            </a:r>
            <a:r>
              <a:rPr lang="cs-CZ" sz="2800" b="1" dirty="0" smtClean="0">
                <a:latin typeface="Times New Roman" pitchFamily="18" charset="0"/>
                <a:cs typeface="Times New Roman" pitchFamily="18" charset="0"/>
              </a:rPr>
              <a:t>82 </a:t>
            </a: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let</a:t>
            </a:r>
          </a:p>
          <a:p>
            <a:pPr marL="342900" indent="-342900">
              <a:spcBef>
                <a:spcPct val="20000"/>
              </a:spcBef>
              <a:buFontTx/>
              <a:buAutoNum type="arabicParenR" startAt="3"/>
            </a:pPr>
            <a:r>
              <a:rPr lang="cs-CZ" sz="2800" b="1" dirty="0">
                <a:latin typeface="Times New Roman" pitchFamily="18" charset="0"/>
                <a:cs typeface="Times New Roman" pitchFamily="18" charset="0"/>
              </a:rPr>
              <a:t>Rasy</a:t>
            </a:r>
            <a:r>
              <a:rPr lang="cs-CZ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2800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cs-CZ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Nesmí se zjišťovat!</a:t>
            </a:r>
            <a:endParaRPr lang="cs-CZ" dirty="0">
              <a:solidFill>
                <a:srgbClr val="FF0000"/>
              </a:solidFill>
            </a:endParaRPr>
          </a:p>
        </p:txBody>
      </p:sp>
      <p:graphicFrame>
        <p:nvGraphicFramePr>
          <p:cNvPr id="2" name="Graf 1"/>
          <p:cNvGraphicFramePr/>
          <p:nvPr>
            <p:extLst>
              <p:ext uri="{D42A27DB-BD31-4B8C-83A1-F6EECF244321}">
                <p14:modId xmlns:p14="http://schemas.microsoft.com/office/powerpoint/2010/main" val="1349192694"/>
              </p:ext>
            </p:extLst>
          </p:nvPr>
        </p:nvGraphicFramePr>
        <p:xfrm>
          <a:off x="1547664" y="3140968"/>
          <a:ext cx="590465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235053"/>
            <a:ext cx="1056644" cy="11247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301892"/>
            <a:ext cx="936104" cy="988746"/>
          </a:xfrm>
          <a:prstGeom prst="rect">
            <a:avLst/>
          </a:prstGeom>
        </p:spPr>
      </p:pic>
      <p:sp>
        <p:nvSpPr>
          <p:cNvPr id="6" name="Svislý svitek 5">
            <a:hlinkClick r:id="rId5"/>
          </p:cNvPr>
          <p:cNvSpPr/>
          <p:nvPr/>
        </p:nvSpPr>
        <p:spPr>
          <a:xfrm>
            <a:off x="3275856" y="4390538"/>
            <a:ext cx="1840200" cy="2134806"/>
          </a:xfrm>
          <a:prstGeom prst="verticalScroll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Řebříček zemí světa podle očekávané průměrné délky života…</a:t>
            </a:r>
            <a:endParaRPr lang="cs-CZ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" t="14571" r="10799" b="9141"/>
          <a:stretch/>
        </p:blipFill>
        <p:spPr bwMode="auto">
          <a:xfrm>
            <a:off x="107504" y="4455621"/>
            <a:ext cx="3960440" cy="2069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3076" name="Picture 4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55533" r="48996" b="27010"/>
          <a:stretch/>
        </p:blipFill>
        <p:spPr bwMode="auto">
          <a:xfrm>
            <a:off x="3779912" y="1268760"/>
            <a:ext cx="5175315" cy="11972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4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35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uiExpand="1" build="p"/>
      <p:bldGraphic spid="2" grpId="0">
        <p:bldAsOne/>
      </p:bldGraphic>
      <p:bldGraphic spid="2" grpId="1">
        <p:bldAsOne/>
      </p:bldGraphic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Zástupný symbol obsahu 5"/>
          <p:cNvGraphicFramePr>
            <a:graphicFrameLocks noGrp="1"/>
          </p:cNvGraphicFramePr>
          <p:nvPr>
            <p:ph/>
          </p:nvPr>
        </p:nvGraphicFramePr>
        <p:xfrm>
          <a:off x="0" y="116632"/>
          <a:ext cx="9144000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f 2"/>
          <p:cNvGraphicFramePr/>
          <p:nvPr/>
        </p:nvGraphicFramePr>
        <p:xfrm>
          <a:off x="251521" y="260648"/>
          <a:ext cx="856895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>
            <p:extLst>
              <p:ext uri="{D42A27DB-BD31-4B8C-83A1-F6EECF244321}">
                <p14:modId xmlns:p14="http://schemas.microsoft.com/office/powerpoint/2010/main" val="121623309"/>
              </p:ext>
            </p:extLst>
          </p:nvPr>
        </p:nvGraphicFramePr>
        <p:xfrm>
          <a:off x="251520" y="260648"/>
          <a:ext cx="8568952" cy="6336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903328"/>
            <a:ext cx="647513" cy="43204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20" y="4895998"/>
            <a:ext cx="607816" cy="4052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2" y="6451704"/>
            <a:ext cx="542338" cy="36167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920939"/>
            <a:ext cx="386662" cy="257855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/>
          <p:cNvGraphicFramePr/>
          <p:nvPr/>
        </p:nvGraphicFramePr>
        <p:xfrm>
          <a:off x="251520" y="260648"/>
          <a:ext cx="8568952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098" name="Picture 2" descr="C:\Users\B410a-NTB\Downloads\IMG_20220128_21344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2714585" cy="113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volený návrh">
  <a:themeElements>
    <a:clrScheme name="Predvolený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dvolený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dvolený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dvolený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dvolený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362</Words>
  <Application>Microsoft Office PowerPoint</Application>
  <PresentationFormat>Předvádění na obrazovce (4:3)</PresentationFormat>
  <Paragraphs>102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Predvolený návrh</vt:lpstr>
      <vt:lpstr>Česká republika</vt:lpstr>
      <vt:lpstr>OBSAH</vt:lpstr>
      <vt:lpstr>Prezentace aplikace PowerPoint</vt:lpstr>
      <vt:lpstr>Rozmístění obyvatel</vt:lpstr>
      <vt:lpstr>Složení obyvatelstva</vt:lpstr>
      <vt:lpstr>Prezentace aplikace PowerPoint</vt:lpstr>
      <vt:lpstr>Prezentace aplikace PowerPoint</vt:lpstr>
      <vt:lpstr>Prezentace aplikace PowerPoint</vt:lpstr>
      <vt:lpstr>Prezentace aplikace PowerPoint</vt:lpstr>
      <vt:lpstr>Podíl věřících obyvatel v jednotlivých okresech</vt:lpstr>
      <vt:lpstr>Prezentace aplikace PowerPoint</vt:lpstr>
      <vt:lpstr>Nejvýznamnější Češi</vt:lpstr>
      <vt:lpstr>Odkazy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Česká republika</dc:title>
  <dc:creator>Michal</dc:creator>
  <cp:lastModifiedBy>Mgr. Michal Tóth</cp:lastModifiedBy>
  <cp:revision>72</cp:revision>
  <dcterms:created xsi:type="dcterms:W3CDTF">2008-01-13T21:18:24Z</dcterms:created>
  <dcterms:modified xsi:type="dcterms:W3CDTF">2025-10-26T20:19:52Z</dcterms:modified>
</cp:coreProperties>
</file>